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theme/theme2.xml" ContentType="application/vnd.openxmlformats-officedocument.theme+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theme/theme3.xml" ContentType="application/vnd.openxmlformats-officedocument.theme+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theme/theme4.xml" ContentType="application/vnd.openxmlformats-officedocument.theme+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5.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tags/tag1.xml" ContentType="application/vnd.openxmlformats-officedocument.presentationml.tags+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4" r:id="rId1"/>
    <p:sldMasterId id="2147483838" r:id="rId2"/>
    <p:sldMasterId id="2147483857" r:id="rId3"/>
    <p:sldMasterId id="2147483865" r:id="rId4"/>
    <p:sldMasterId id="2147483869" r:id="rId5"/>
    <p:sldMasterId id="2147483881" r:id="rId6"/>
  </p:sldMasterIdLst>
  <p:notesMasterIdLst>
    <p:notesMasterId r:id="rId26"/>
  </p:notesMasterIdLst>
  <p:sldIdLst>
    <p:sldId id="256" r:id="rId7"/>
    <p:sldId id="395" r:id="rId8"/>
    <p:sldId id="2147480218" r:id="rId9"/>
    <p:sldId id="2147480228" r:id="rId10"/>
    <p:sldId id="2147480229" r:id="rId11"/>
    <p:sldId id="2147469461" r:id="rId12"/>
    <p:sldId id="2147469470" r:id="rId13"/>
    <p:sldId id="2147480188" r:id="rId14"/>
    <p:sldId id="2147480210" r:id="rId15"/>
    <p:sldId id="2147469463" r:id="rId16"/>
    <p:sldId id="2147480187" r:id="rId17"/>
    <p:sldId id="2147480221" r:id="rId18"/>
    <p:sldId id="2147480222" r:id="rId19"/>
    <p:sldId id="2147480223" r:id="rId20"/>
    <p:sldId id="2147480224" r:id="rId21"/>
    <p:sldId id="2147480226" r:id="rId22"/>
    <p:sldId id="2147480225" r:id="rId23"/>
    <p:sldId id="2147480227" r:id="rId24"/>
    <p:sldId id="381" r:id="rId25"/>
  </p:sldIdLst>
  <p:sldSz cx="15998825" cy="8999538"/>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54B876-0BA6-4CC4-BAFA-F0B2BDC4AD53}" v="197" dt="2024-02-12T06:34:31.221"/>
  </p1510:revLst>
</p1510:revInfo>
</file>

<file path=ppt/tableStyles.xml><?xml version="1.0" encoding="utf-8"?>
<a:tblStyleLst xmlns:a="http://schemas.openxmlformats.org/drawingml/2006/main" def="{5C22544A-7EE6-4342-B048-85BDC9FD1C3A}">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272" autoAdjust="0"/>
    <p:restoredTop sz="62085" autoAdjust="0"/>
  </p:normalViewPr>
  <p:slideViewPr>
    <p:cSldViewPr snapToGrid="0">
      <p:cViewPr varScale="1">
        <p:scale>
          <a:sx n="63" d="100"/>
          <a:sy n="63" d="100"/>
        </p:scale>
        <p:origin x="1482" y="66"/>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notesMaster" Target="notesMasters/notesMaster1.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microsoft.com/office/2015/10/relationships/revisionInfo" Target="revisionInfo.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viewProps" Target="viewProps.xml"/><Relationship Id="rId10" Type="http://schemas.openxmlformats.org/officeDocument/2006/relationships/slide" Target="slides/slide4.xml"/><Relationship Id="rId19" Type="http://schemas.openxmlformats.org/officeDocument/2006/relationships/slide" Target="slides/slide13.xml"/><Relationship Id="rId31" Type="http://schemas.microsoft.com/office/2016/11/relationships/changesInfo" Target="changesInfos/changesInfo1.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ke" userId="f605f45a-95bc-4d4e-84b7-47abd69f91a2" providerId="ADAL" clId="{3354B876-0BA6-4CC4-BAFA-F0B2BDC4AD53}"/>
    <pc:docChg chg="undo custSel addSld delSld modSld sldOrd modShowInfo">
      <pc:chgData name="Luke" userId="f605f45a-95bc-4d4e-84b7-47abd69f91a2" providerId="ADAL" clId="{3354B876-0BA6-4CC4-BAFA-F0B2BDC4AD53}" dt="2024-03-01T01:31:52.072" v="864" actId="2744"/>
      <pc:docMkLst>
        <pc:docMk/>
      </pc:docMkLst>
      <pc:sldChg chg="addSp delSp modSp mod">
        <pc:chgData name="Luke" userId="f605f45a-95bc-4d4e-84b7-47abd69f91a2" providerId="ADAL" clId="{3354B876-0BA6-4CC4-BAFA-F0B2BDC4AD53}" dt="2024-02-08T08:42:00.123" v="641" actId="1076"/>
        <pc:sldMkLst>
          <pc:docMk/>
          <pc:sldMk cId="2300549713" sldId="256"/>
        </pc:sldMkLst>
        <pc:spChg chg="del">
          <ac:chgData name="Luke" userId="f605f45a-95bc-4d4e-84b7-47abd69f91a2" providerId="ADAL" clId="{3354B876-0BA6-4CC4-BAFA-F0B2BDC4AD53}" dt="2024-02-08T07:01:27.942" v="45" actId="478"/>
          <ac:spMkLst>
            <pc:docMk/>
            <pc:sldMk cId="2300549713" sldId="256"/>
            <ac:spMk id="2" creationId="{E2FAD6C7-B37D-D805-7D43-73DD1FF32682}"/>
          </ac:spMkLst>
        </pc:spChg>
        <pc:spChg chg="mod">
          <ac:chgData name="Luke" userId="f605f45a-95bc-4d4e-84b7-47abd69f91a2" providerId="ADAL" clId="{3354B876-0BA6-4CC4-BAFA-F0B2BDC4AD53}" dt="2024-02-08T08:34:35.712" v="619" actId="1076"/>
          <ac:spMkLst>
            <pc:docMk/>
            <pc:sldMk cId="2300549713" sldId="256"/>
            <ac:spMk id="4" creationId="{84F38088-EC52-4FC1-9A44-45ED21B4B668}"/>
          </ac:spMkLst>
        </pc:spChg>
        <pc:spChg chg="mod">
          <ac:chgData name="Luke" userId="f605f45a-95bc-4d4e-84b7-47abd69f91a2" providerId="ADAL" clId="{3354B876-0BA6-4CC4-BAFA-F0B2BDC4AD53}" dt="2024-02-08T08:41:35.008" v="630" actId="1076"/>
          <ac:spMkLst>
            <pc:docMk/>
            <pc:sldMk cId="2300549713" sldId="256"/>
            <ac:spMk id="10" creationId="{AA2ED409-3AD0-0F46-8452-E97563DCC1D6}"/>
          </ac:spMkLst>
        </pc:spChg>
        <pc:spChg chg="mod">
          <ac:chgData name="Luke" userId="f605f45a-95bc-4d4e-84b7-47abd69f91a2" providerId="ADAL" clId="{3354B876-0BA6-4CC4-BAFA-F0B2BDC4AD53}" dt="2024-02-08T08:41:35.008" v="630" actId="1076"/>
          <ac:spMkLst>
            <pc:docMk/>
            <pc:sldMk cId="2300549713" sldId="256"/>
            <ac:spMk id="11" creationId="{DF15F7B5-1265-E170-A910-5546B59D0B25}"/>
          </ac:spMkLst>
        </pc:spChg>
        <pc:spChg chg="mod">
          <ac:chgData name="Luke" userId="f605f45a-95bc-4d4e-84b7-47abd69f91a2" providerId="ADAL" clId="{3354B876-0BA6-4CC4-BAFA-F0B2BDC4AD53}" dt="2024-02-08T08:41:35.008" v="630" actId="1076"/>
          <ac:spMkLst>
            <pc:docMk/>
            <pc:sldMk cId="2300549713" sldId="256"/>
            <ac:spMk id="12" creationId="{E1BFA812-3C4F-F8B0-9CF7-D25ADCD2436F}"/>
          </ac:spMkLst>
        </pc:spChg>
        <pc:spChg chg="mod">
          <ac:chgData name="Luke" userId="f605f45a-95bc-4d4e-84b7-47abd69f91a2" providerId="ADAL" clId="{3354B876-0BA6-4CC4-BAFA-F0B2BDC4AD53}" dt="2024-02-08T08:41:35.008" v="630" actId="1076"/>
          <ac:spMkLst>
            <pc:docMk/>
            <pc:sldMk cId="2300549713" sldId="256"/>
            <ac:spMk id="13" creationId="{C7EA6A29-437A-7DE3-8EA3-381402273E9A}"/>
          </ac:spMkLst>
        </pc:spChg>
        <pc:spChg chg="mod">
          <ac:chgData name="Luke" userId="f605f45a-95bc-4d4e-84b7-47abd69f91a2" providerId="ADAL" clId="{3354B876-0BA6-4CC4-BAFA-F0B2BDC4AD53}" dt="2024-02-08T08:41:35.008" v="630" actId="1076"/>
          <ac:spMkLst>
            <pc:docMk/>
            <pc:sldMk cId="2300549713" sldId="256"/>
            <ac:spMk id="14" creationId="{4D6479F0-35D6-B6B1-59C7-BC2EE1AEC7E0}"/>
          </ac:spMkLst>
        </pc:spChg>
        <pc:grpChg chg="add mod">
          <ac:chgData name="Luke" userId="f605f45a-95bc-4d4e-84b7-47abd69f91a2" providerId="ADAL" clId="{3354B876-0BA6-4CC4-BAFA-F0B2BDC4AD53}" dt="2024-02-08T08:41:35.008" v="630" actId="1076"/>
          <ac:grpSpMkLst>
            <pc:docMk/>
            <pc:sldMk cId="2300549713" sldId="256"/>
            <ac:grpSpMk id="9" creationId="{BA27A8FC-9623-BBEC-7BD9-43D079D6A8E4}"/>
          </ac:grpSpMkLst>
        </pc:grpChg>
        <pc:picChg chg="del">
          <ac:chgData name="Luke" userId="f605f45a-95bc-4d4e-84b7-47abd69f91a2" providerId="ADAL" clId="{3354B876-0BA6-4CC4-BAFA-F0B2BDC4AD53}" dt="2024-02-08T07:02:04.121" v="50" actId="478"/>
          <ac:picMkLst>
            <pc:docMk/>
            <pc:sldMk cId="2300549713" sldId="256"/>
            <ac:picMk id="6" creationId="{0FE06A1E-C036-A6E0-9873-CDB807E366EB}"/>
          </ac:picMkLst>
        </pc:picChg>
        <pc:picChg chg="mod">
          <ac:chgData name="Luke" userId="f605f45a-95bc-4d4e-84b7-47abd69f91a2" providerId="ADAL" clId="{3354B876-0BA6-4CC4-BAFA-F0B2BDC4AD53}" dt="2024-02-08T07:01:34.915" v="48" actId="1076"/>
          <ac:picMkLst>
            <pc:docMk/>
            <pc:sldMk cId="2300549713" sldId="256"/>
            <ac:picMk id="7" creationId="{EB8FB469-0500-0D10-C4C7-A7818F222559}"/>
          </ac:picMkLst>
        </pc:picChg>
        <pc:picChg chg="add del mod">
          <ac:chgData name="Luke" userId="f605f45a-95bc-4d4e-84b7-47abd69f91a2" providerId="ADAL" clId="{3354B876-0BA6-4CC4-BAFA-F0B2BDC4AD53}" dt="2024-02-08T08:41:38.101" v="634" actId="22"/>
          <ac:picMkLst>
            <pc:docMk/>
            <pc:sldMk cId="2300549713" sldId="256"/>
            <ac:picMk id="8" creationId="{3A3CB79D-6B8A-B1B0-447B-C50A0CE2A7D5}"/>
          </ac:picMkLst>
        </pc:picChg>
        <pc:picChg chg="add mod">
          <ac:chgData name="Luke" userId="f605f45a-95bc-4d4e-84b7-47abd69f91a2" providerId="ADAL" clId="{3354B876-0BA6-4CC4-BAFA-F0B2BDC4AD53}" dt="2024-02-08T08:42:00.123" v="641" actId="1076"/>
          <ac:picMkLst>
            <pc:docMk/>
            <pc:sldMk cId="2300549713" sldId="256"/>
            <ac:picMk id="17" creationId="{8C1D6AC2-280E-1A09-7869-86331657FA38}"/>
          </ac:picMkLst>
        </pc:picChg>
        <pc:picChg chg="add del mod">
          <ac:chgData name="Luke" userId="f605f45a-95bc-4d4e-84b7-47abd69f91a2" providerId="ADAL" clId="{3354B876-0BA6-4CC4-BAFA-F0B2BDC4AD53}" dt="2024-02-08T08:41:53.902" v="638" actId="478"/>
          <ac:picMkLst>
            <pc:docMk/>
            <pc:sldMk cId="2300549713" sldId="256"/>
            <ac:picMk id="1026" creationId="{0CA5F2EF-F35F-0B08-4397-1AEDDEB7EB6D}"/>
          </ac:picMkLst>
        </pc:picChg>
      </pc:sldChg>
      <pc:sldChg chg="addSp delSp modSp mod ord modNotesTx">
        <pc:chgData name="Luke" userId="f605f45a-95bc-4d4e-84b7-47abd69f91a2" providerId="ADAL" clId="{3354B876-0BA6-4CC4-BAFA-F0B2BDC4AD53}" dt="2024-02-08T08:22:33.274" v="545" actId="1076"/>
        <pc:sldMkLst>
          <pc:docMk/>
          <pc:sldMk cId="1607202633" sldId="2147469461"/>
        </pc:sldMkLst>
        <pc:spChg chg="mod ord">
          <ac:chgData name="Luke" userId="f605f45a-95bc-4d4e-84b7-47abd69f91a2" providerId="ADAL" clId="{3354B876-0BA6-4CC4-BAFA-F0B2BDC4AD53}" dt="2024-02-08T07:34:13.852" v="458" actId="1076"/>
          <ac:spMkLst>
            <pc:docMk/>
            <pc:sldMk cId="1607202633" sldId="2147469461"/>
            <ac:spMk id="2" creationId="{D484059C-4A9C-660A-EC53-40368F424832}"/>
          </ac:spMkLst>
        </pc:spChg>
        <pc:spChg chg="add mod ord">
          <ac:chgData name="Luke" userId="f605f45a-95bc-4d4e-84b7-47abd69f91a2" providerId="ADAL" clId="{3354B876-0BA6-4CC4-BAFA-F0B2BDC4AD53}" dt="2024-02-08T08:00:07.228" v="474" actId="14100"/>
          <ac:spMkLst>
            <pc:docMk/>
            <pc:sldMk cId="1607202633" sldId="2147469461"/>
            <ac:spMk id="9" creationId="{4EACF342-AAA7-F6CF-C170-6591503CA26E}"/>
          </ac:spMkLst>
        </pc:spChg>
        <pc:spChg chg="add mod">
          <ac:chgData name="Luke" userId="f605f45a-95bc-4d4e-84b7-47abd69f91a2" providerId="ADAL" clId="{3354B876-0BA6-4CC4-BAFA-F0B2BDC4AD53}" dt="2024-02-08T07:59:34.235" v="468" actId="208"/>
          <ac:spMkLst>
            <pc:docMk/>
            <pc:sldMk cId="1607202633" sldId="2147469461"/>
            <ac:spMk id="11" creationId="{7E562173-4E9A-94B8-9E15-D011B7C78CF0}"/>
          </ac:spMkLst>
        </pc:spChg>
        <pc:spChg chg="add mod">
          <ac:chgData name="Luke" userId="f605f45a-95bc-4d4e-84b7-47abd69f91a2" providerId="ADAL" clId="{3354B876-0BA6-4CC4-BAFA-F0B2BDC4AD53}" dt="2024-02-08T07:59:34.235" v="468" actId="208"/>
          <ac:spMkLst>
            <pc:docMk/>
            <pc:sldMk cId="1607202633" sldId="2147469461"/>
            <ac:spMk id="12" creationId="{A527BED3-9121-950D-F871-D82F9EAE662E}"/>
          </ac:spMkLst>
        </pc:spChg>
        <pc:spChg chg="add mod">
          <ac:chgData name="Luke" userId="f605f45a-95bc-4d4e-84b7-47abd69f91a2" providerId="ADAL" clId="{3354B876-0BA6-4CC4-BAFA-F0B2BDC4AD53}" dt="2024-02-08T07:58:39.570" v="463" actId="571"/>
          <ac:spMkLst>
            <pc:docMk/>
            <pc:sldMk cId="1607202633" sldId="2147469461"/>
            <ac:spMk id="13" creationId="{B3800589-ADEE-1C81-4DF6-022293AB9765}"/>
          </ac:spMkLst>
        </pc:spChg>
        <pc:spChg chg="add mod">
          <ac:chgData name="Luke" userId="f605f45a-95bc-4d4e-84b7-47abd69f91a2" providerId="ADAL" clId="{3354B876-0BA6-4CC4-BAFA-F0B2BDC4AD53}" dt="2024-02-08T08:02:12.157" v="516" actId="1076"/>
          <ac:spMkLst>
            <pc:docMk/>
            <pc:sldMk cId="1607202633" sldId="2147469461"/>
            <ac:spMk id="19" creationId="{8FE51D43-7178-B21C-3193-EB6ED31DAD90}"/>
          </ac:spMkLst>
        </pc:spChg>
        <pc:spChg chg="mod">
          <ac:chgData name="Luke" userId="f605f45a-95bc-4d4e-84b7-47abd69f91a2" providerId="ADAL" clId="{3354B876-0BA6-4CC4-BAFA-F0B2BDC4AD53}" dt="2024-02-08T08:03:09.344" v="527" actId="207"/>
          <ac:spMkLst>
            <pc:docMk/>
            <pc:sldMk cId="1607202633" sldId="2147469461"/>
            <ac:spMk id="21" creationId="{00C22DBF-05CF-2648-51DC-9200EE2478DC}"/>
          </ac:spMkLst>
        </pc:spChg>
        <pc:spChg chg="mod">
          <ac:chgData name="Luke" userId="f605f45a-95bc-4d4e-84b7-47abd69f91a2" providerId="ADAL" clId="{3354B876-0BA6-4CC4-BAFA-F0B2BDC4AD53}" dt="2024-02-08T08:03:26.926" v="528" actId="207"/>
          <ac:spMkLst>
            <pc:docMk/>
            <pc:sldMk cId="1607202633" sldId="2147469461"/>
            <ac:spMk id="22" creationId="{AD1E665E-1029-95A9-F062-18CFDA54C391}"/>
          </ac:spMkLst>
        </pc:spChg>
        <pc:grpChg chg="del">
          <ac:chgData name="Luke" userId="f605f45a-95bc-4d4e-84b7-47abd69f91a2" providerId="ADAL" clId="{3354B876-0BA6-4CC4-BAFA-F0B2BDC4AD53}" dt="2024-02-08T07:30:39.474" v="369" actId="478"/>
          <ac:grpSpMkLst>
            <pc:docMk/>
            <pc:sldMk cId="1607202633" sldId="2147469461"/>
            <ac:grpSpMk id="3" creationId="{6773A71B-9566-4BD0-DFAB-148CE73E89CF}"/>
          </ac:grpSpMkLst>
        </pc:grpChg>
        <pc:grpChg chg="add mod">
          <ac:chgData name="Luke" userId="f605f45a-95bc-4d4e-84b7-47abd69f91a2" providerId="ADAL" clId="{3354B876-0BA6-4CC4-BAFA-F0B2BDC4AD53}" dt="2024-02-08T08:02:28.988" v="520" actId="1076"/>
          <ac:grpSpMkLst>
            <pc:docMk/>
            <pc:sldMk cId="1607202633" sldId="2147469461"/>
            <ac:grpSpMk id="10" creationId="{1CC1F8E9-9A8D-11B7-12E8-41460204806A}"/>
          </ac:grpSpMkLst>
        </pc:grpChg>
        <pc:grpChg chg="add mod">
          <ac:chgData name="Luke" userId="f605f45a-95bc-4d4e-84b7-47abd69f91a2" providerId="ADAL" clId="{3354B876-0BA6-4CC4-BAFA-F0B2BDC4AD53}" dt="2024-02-08T08:03:34.710" v="530" actId="1076"/>
          <ac:grpSpMkLst>
            <pc:docMk/>
            <pc:sldMk cId="1607202633" sldId="2147469461"/>
            <ac:grpSpMk id="20" creationId="{B2AC66B9-36C9-AD7E-C187-13133FC147EC}"/>
          </ac:grpSpMkLst>
        </pc:grpChg>
        <pc:graphicFrameChg chg="add mod modGraphic">
          <ac:chgData name="Luke" userId="f605f45a-95bc-4d4e-84b7-47abd69f91a2" providerId="ADAL" clId="{3354B876-0BA6-4CC4-BAFA-F0B2BDC4AD53}" dt="2024-02-08T07:33:16.766" v="434" actId="1076"/>
          <ac:graphicFrameMkLst>
            <pc:docMk/>
            <pc:sldMk cId="1607202633" sldId="2147469461"/>
            <ac:graphicFrameMk id="8" creationId="{F4A40FC0-EF22-ECA3-2852-9AF659971351}"/>
          </ac:graphicFrameMkLst>
        </pc:graphicFrameChg>
        <pc:picChg chg="del">
          <ac:chgData name="Luke" userId="f605f45a-95bc-4d4e-84b7-47abd69f91a2" providerId="ADAL" clId="{3354B876-0BA6-4CC4-BAFA-F0B2BDC4AD53}" dt="2024-02-08T07:29:58.109" v="357" actId="478"/>
          <ac:picMkLst>
            <pc:docMk/>
            <pc:sldMk cId="1607202633" sldId="2147469461"/>
            <ac:picMk id="6" creationId="{044D0FB9-6C01-4241-9504-26936F20A844}"/>
          </ac:picMkLst>
        </pc:picChg>
        <pc:picChg chg="add mod">
          <ac:chgData name="Luke" userId="f605f45a-95bc-4d4e-84b7-47abd69f91a2" providerId="ADAL" clId="{3354B876-0BA6-4CC4-BAFA-F0B2BDC4AD53}" dt="2024-02-08T08:14:59.629" v="538" actId="1076"/>
          <ac:picMkLst>
            <pc:docMk/>
            <pc:sldMk cId="1607202633" sldId="2147469461"/>
            <ac:picMk id="26" creationId="{4318592D-C8BB-589A-1629-1F5A305EE071}"/>
          </ac:picMkLst>
        </pc:picChg>
        <pc:picChg chg="add mod">
          <ac:chgData name="Luke" userId="f605f45a-95bc-4d4e-84b7-47abd69f91a2" providerId="ADAL" clId="{3354B876-0BA6-4CC4-BAFA-F0B2BDC4AD53}" dt="2024-02-08T08:14:57.121" v="537" actId="1076"/>
          <ac:picMkLst>
            <pc:docMk/>
            <pc:sldMk cId="1607202633" sldId="2147469461"/>
            <ac:picMk id="28" creationId="{75CA46B9-D302-D1C5-ACA6-EDFC2B147043}"/>
          </ac:picMkLst>
        </pc:picChg>
        <pc:picChg chg="add mod">
          <ac:chgData name="Luke" userId="f605f45a-95bc-4d4e-84b7-47abd69f91a2" providerId="ADAL" clId="{3354B876-0BA6-4CC4-BAFA-F0B2BDC4AD53}" dt="2024-02-08T08:22:33.274" v="545" actId="1076"/>
          <ac:picMkLst>
            <pc:docMk/>
            <pc:sldMk cId="1607202633" sldId="2147469461"/>
            <ac:picMk id="30" creationId="{C0D67A32-95EC-C682-DE11-47EB548822E0}"/>
          </ac:picMkLst>
        </pc:picChg>
        <pc:cxnChg chg="add mod">
          <ac:chgData name="Luke" userId="f605f45a-95bc-4d4e-84b7-47abd69f91a2" providerId="ADAL" clId="{3354B876-0BA6-4CC4-BAFA-F0B2BDC4AD53}" dt="2024-02-08T08:02:16.079" v="518" actId="14100"/>
          <ac:cxnSpMkLst>
            <pc:docMk/>
            <pc:sldMk cId="1607202633" sldId="2147469461"/>
            <ac:cxnSpMk id="15" creationId="{90F3046F-1B04-7F53-B0A5-3F406770CA75}"/>
          </ac:cxnSpMkLst>
        </pc:cxnChg>
      </pc:sldChg>
      <pc:sldChg chg="addSp delSp modSp mod modNotesTx">
        <pc:chgData name="Luke" userId="f605f45a-95bc-4d4e-84b7-47abd69f91a2" providerId="ADAL" clId="{3354B876-0BA6-4CC4-BAFA-F0B2BDC4AD53}" dt="2024-02-12T05:56:29.481" v="708" actId="20577"/>
        <pc:sldMkLst>
          <pc:docMk/>
          <pc:sldMk cId="1664375146" sldId="2147469470"/>
        </pc:sldMkLst>
        <pc:spChg chg="mod">
          <ac:chgData name="Luke" userId="f605f45a-95bc-4d4e-84b7-47abd69f91a2" providerId="ADAL" clId="{3354B876-0BA6-4CC4-BAFA-F0B2BDC4AD53}" dt="2024-02-12T05:56:29.481" v="708" actId="20577"/>
          <ac:spMkLst>
            <pc:docMk/>
            <pc:sldMk cId="1664375146" sldId="2147469470"/>
            <ac:spMk id="6" creationId="{AF791E9C-BECF-038F-D5F8-04A276968CFA}"/>
          </ac:spMkLst>
        </pc:spChg>
        <pc:spChg chg="mod">
          <ac:chgData name="Luke" userId="f605f45a-95bc-4d4e-84b7-47abd69f91a2" providerId="ADAL" clId="{3354B876-0BA6-4CC4-BAFA-F0B2BDC4AD53}" dt="2024-02-08T07:05:40.106" v="108" actId="14100"/>
          <ac:spMkLst>
            <pc:docMk/>
            <pc:sldMk cId="1664375146" sldId="2147469470"/>
            <ac:spMk id="10" creationId="{9D161315-2BD8-F225-F6C6-A6AA9425D883}"/>
          </ac:spMkLst>
        </pc:spChg>
        <pc:spChg chg="mod">
          <ac:chgData name="Luke" userId="f605f45a-95bc-4d4e-84b7-47abd69f91a2" providerId="ADAL" clId="{3354B876-0BA6-4CC4-BAFA-F0B2BDC4AD53}" dt="2024-02-08T07:05:40.106" v="108" actId="14100"/>
          <ac:spMkLst>
            <pc:docMk/>
            <pc:sldMk cId="1664375146" sldId="2147469470"/>
            <ac:spMk id="11" creationId="{DA69988E-C96E-4B9F-CD42-6F9A6AAE2A37}"/>
          </ac:spMkLst>
        </pc:spChg>
        <pc:spChg chg="mod">
          <ac:chgData name="Luke" userId="f605f45a-95bc-4d4e-84b7-47abd69f91a2" providerId="ADAL" clId="{3354B876-0BA6-4CC4-BAFA-F0B2BDC4AD53}" dt="2024-02-08T07:05:40.106" v="108" actId="14100"/>
          <ac:spMkLst>
            <pc:docMk/>
            <pc:sldMk cId="1664375146" sldId="2147469470"/>
            <ac:spMk id="12" creationId="{48862E96-1698-AF3C-E7F5-6D17D91830D4}"/>
          </ac:spMkLst>
        </pc:spChg>
        <pc:spChg chg="mod">
          <ac:chgData name="Luke" userId="f605f45a-95bc-4d4e-84b7-47abd69f91a2" providerId="ADAL" clId="{3354B876-0BA6-4CC4-BAFA-F0B2BDC4AD53}" dt="2024-02-08T07:05:40.106" v="108" actId="14100"/>
          <ac:spMkLst>
            <pc:docMk/>
            <pc:sldMk cId="1664375146" sldId="2147469470"/>
            <ac:spMk id="13" creationId="{D8371D2E-962B-888C-53CB-B6C679F09D5F}"/>
          </ac:spMkLst>
        </pc:spChg>
        <pc:spChg chg="mod">
          <ac:chgData name="Luke" userId="f605f45a-95bc-4d4e-84b7-47abd69f91a2" providerId="ADAL" clId="{3354B876-0BA6-4CC4-BAFA-F0B2BDC4AD53}" dt="2024-02-08T07:05:40.106" v="108" actId="14100"/>
          <ac:spMkLst>
            <pc:docMk/>
            <pc:sldMk cId="1664375146" sldId="2147469470"/>
            <ac:spMk id="14" creationId="{8E241ACF-CA0F-0C0F-4DB0-3AAE65D5F625}"/>
          </ac:spMkLst>
        </pc:spChg>
        <pc:spChg chg="mod">
          <ac:chgData name="Luke" userId="f605f45a-95bc-4d4e-84b7-47abd69f91a2" providerId="ADAL" clId="{3354B876-0BA6-4CC4-BAFA-F0B2BDC4AD53}" dt="2024-02-08T07:05:43.195" v="109" actId="1076"/>
          <ac:spMkLst>
            <pc:docMk/>
            <pc:sldMk cId="1664375146" sldId="2147469470"/>
            <ac:spMk id="15" creationId="{417BC05A-F8CA-028F-8649-0E9DB69656E5}"/>
          </ac:spMkLst>
        </pc:spChg>
        <pc:grpChg chg="mod">
          <ac:chgData name="Luke" userId="f605f45a-95bc-4d4e-84b7-47abd69f91a2" providerId="ADAL" clId="{3354B876-0BA6-4CC4-BAFA-F0B2BDC4AD53}" dt="2024-02-08T07:05:40.106" v="108" actId="14100"/>
          <ac:grpSpMkLst>
            <pc:docMk/>
            <pc:sldMk cId="1664375146" sldId="2147469470"/>
            <ac:grpSpMk id="9" creationId="{39C2C906-BBAE-1DA4-1A7E-023BC12876A0}"/>
          </ac:grpSpMkLst>
        </pc:grpChg>
        <pc:picChg chg="add del mod">
          <ac:chgData name="Luke" userId="f605f45a-95bc-4d4e-84b7-47abd69f91a2" providerId="ADAL" clId="{3354B876-0BA6-4CC4-BAFA-F0B2BDC4AD53}" dt="2024-02-08T07:23:40.159" v="134" actId="478"/>
          <ac:picMkLst>
            <pc:docMk/>
            <pc:sldMk cId="1664375146" sldId="2147469470"/>
            <ac:picMk id="2050" creationId="{F7C042F8-FA32-40F7-D42C-6518E8DE0A85}"/>
          </ac:picMkLst>
        </pc:picChg>
        <pc:picChg chg="add mod">
          <ac:chgData name="Luke" userId="f605f45a-95bc-4d4e-84b7-47abd69f91a2" providerId="ADAL" clId="{3354B876-0BA6-4CC4-BAFA-F0B2BDC4AD53}" dt="2024-02-08T07:23:53.655" v="148" actId="1076"/>
          <ac:picMkLst>
            <pc:docMk/>
            <pc:sldMk cId="1664375146" sldId="2147469470"/>
            <ac:picMk id="2052" creationId="{104C7AAA-22C3-352A-4221-7F82B33637C3}"/>
          </ac:picMkLst>
        </pc:picChg>
        <pc:picChg chg="del">
          <ac:chgData name="Luke" userId="f605f45a-95bc-4d4e-84b7-47abd69f91a2" providerId="ADAL" clId="{3354B876-0BA6-4CC4-BAFA-F0B2BDC4AD53}" dt="2024-02-08T07:22:54.866" v="118" actId="478"/>
          <ac:picMkLst>
            <pc:docMk/>
            <pc:sldMk cId="1664375146" sldId="2147469470"/>
            <ac:picMk id="5122" creationId="{D9566A81-8443-5211-7F0F-79D53CAE236D}"/>
          </ac:picMkLst>
        </pc:picChg>
      </pc:sldChg>
      <pc:sldChg chg="delSp modSp mod modNotesTx">
        <pc:chgData name="Luke" userId="f605f45a-95bc-4d4e-84b7-47abd69f91a2" providerId="ADAL" clId="{3354B876-0BA6-4CC4-BAFA-F0B2BDC4AD53}" dt="2024-02-08T08:34:25.241" v="617" actId="313"/>
        <pc:sldMkLst>
          <pc:docMk/>
          <pc:sldMk cId="2145816722" sldId="2147480218"/>
        </pc:sldMkLst>
        <pc:spChg chg="del">
          <ac:chgData name="Luke" userId="f605f45a-95bc-4d4e-84b7-47abd69f91a2" providerId="ADAL" clId="{3354B876-0BA6-4CC4-BAFA-F0B2BDC4AD53}" dt="2024-02-08T07:04:50.819" v="62" actId="478"/>
          <ac:spMkLst>
            <pc:docMk/>
            <pc:sldMk cId="2145816722" sldId="2147480218"/>
            <ac:spMk id="5" creationId="{0780D3E5-45D2-4A17-52C1-E0633B373475}"/>
          </ac:spMkLst>
        </pc:spChg>
        <pc:spChg chg="mod">
          <ac:chgData name="Luke" userId="f605f45a-95bc-4d4e-84b7-47abd69f91a2" providerId="ADAL" clId="{3354B876-0BA6-4CC4-BAFA-F0B2BDC4AD53}" dt="2024-02-08T07:05:11.411" v="70" actId="1076"/>
          <ac:spMkLst>
            <pc:docMk/>
            <pc:sldMk cId="2145816722" sldId="2147480218"/>
            <ac:spMk id="10" creationId="{9D161315-2BD8-F225-F6C6-A6AA9425D883}"/>
          </ac:spMkLst>
        </pc:spChg>
        <pc:spChg chg="mod">
          <ac:chgData name="Luke" userId="f605f45a-95bc-4d4e-84b7-47abd69f91a2" providerId="ADAL" clId="{3354B876-0BA6-4CC4-BAFA-F0B2BDC4AD53}" dt="2024-02-08T07:05:11.411" v="70" actId="1076"/>
          <ac:spMkLst>
            <pc:docMk/>
            <pc:sldMk cId="2145816722" sldId="2147480218"/>
            <ac:spMk id="11" creationId="{DA69988E-C96E-4B9F-CD42-6F9A6AAE2A37}"/>
          </ac:spMkLst>
        </pc:spChg>
        <pc:spChg chg="mod">
          <ac:chgData name="Luke" userId="f605f45a-95bc-4d4e-84b7-47abd69f91a2" providerId="ADAL" clId="{3354B876-0BA6-4CC4-BAFA-F0B2BDC4AD53}" dt="2024-02-08T07:05:11.411" v="70" actId="1076"/>
          <ac:spMkLst>
            <pc:docMk/>
            <pc:sldMk cId="2145816722" sldId="2147480218"/>
            <ac:spMk id="12" creationId="{48862E96-1698-AF3C-E7F5-6D17D91830D4}"/>
          </ac:spMkLst>
        </pc:spChg>
        <pc:spChg chg="mod">
          <ac:chgData name="Luke" userId="f605f45a-95bc-4d4e-84b7-47abd69f91a2" providerId="ADAL" clId="{3354B876-0BA6-4CC4-BAFA-F0B2BDC4AD53}" dt="2024-02-08T07:05:11.411" v="70" actId="1076"/>
          <ac:spMkLst>
            <pc:docMk/>
            <pc:sldMk cId="2145816722" sldId="2147480218"/>
            <ac:spMk id="13" creationId="{D8371D2E-962B-888C-53CB-B6C679F09D5F}"/>
          </ac:spMkLst>
        </pc:spChg>
        <pc:spChg chg="mod">
          <ac:chgData name="Luke" userId="f605f45a-95bc-4d4e-84b7-47abd69f91a2" providerId="ADAL" clId="{3354B876-0BA6-4CC4-BAFA-F0B2BDC4AD53}" dt="2024-02-08T07:05:11.411" v="70" actId="1076"/>
          <ac:spMkLst>
            <pc:docMk/>
            <pc:sldMk cId="2145816722" sldId="2147480218"/>
            <ac:spMk id="14" creationId="{8E241ACF-CA0F-0C0F-4DB0-3AAE65D5F625}"/>
          </ac:spMkLst>
        </pc:spChg>
        <pc:spChg chg="mod">
          <ac:chgData name="Luke" userId="f605f45a-95bc-4d4e-84b7-47abd69f91a2" providerId="ADAL" clId="{3354B876-0BA6-4CC4-BAFA-F0B2BDC4AD53}" dt="2024-02-08T08:34:25.241" v="617" actId="313"/>
          <ac:spMkLst>
            <pc:docMk/>
            <pc:sldMk cId="2145816722" sldId="2147480218"/>
            <ac:spMk id="15" creationId="{417BC05A-F8CA-028F-8649-0E9DB69656E5}"/>
          </ac:spMkLst>
        </pc:spChg>
        <pc:grpChg chg="mod">
          <ac:chgData name="Luke" userId="f605f45a-95bc-4d4e-84b7-47abd69f91a2" providerId="ADAL" clId="{3354B876-0BA6-4CC4-BAFA-F0B2BDC4AD53}" dt="2024-02-08T07:05:11.411" v="70" actId="1076"/>
          <ac:grpSpMkLst>
            <pc:docMk/>
            <pc:sldMk cId="2145816722" sldId="2147480218"/>
            <ac:grpSpMk id="9" creationId="{39C2C906-BBAE-1DA4-1A7E-023BC12876A0}"/>
          </ac:grpSpMkLst>
        </pc:grpChg>
      </pc:sldChg>
      <pc:sldChg chg="del">
        <pc:chgData name="Luke" userId="f605f45a-95bc-4d4e-84b7-47abd69f91a2" providerId="ADAL" clId="{3354B876-0BA6-4CC4-BAFA-F0B2BDC4AD53}" dt="2024-02-14T19:57:29.892" v="862" actId="2696"/>
        <pc:sldMkLst>
          <pc:docMk/>
          <pc:sldMk cId="965592226" sldId="2147480220"/>
        </pc:sldMkLst>
      </pc:sldChg>
      <pc:sldChg chg="modSp add mod ord modNotesTx">
        <pc:chgData name="Luke" userId="f605f45a-95bc-4d4e-84b7-47abd69f91a2" providerId="ADAL" clId="{3354B876-0BA6-4CC4-BAFA-F0B2BDC4AD53}" dt="2024-02-08T07:29:18.167" v="355" actId="33524"/>
        <pc:sldMkLst>
          <pc:docMk/>
          <pc:sldMk cId="69487159" sldId="2147480228"/>
        </pc:sldMkLst>
        <pc:spChg chg="mod">
          <ac:chgData name="Luke" userId="f605f45a-95bc-4d4e-84b7-47abd69f91a2" providerId="ADAL" clId="{3354B876-0BA6-4CC4-BAFA-F0B2BDC4AD53}" dt="2024-02-08T07:24:24.235" v="171" actId="1076"/>
          <ac:spMkLst>
            <pc:docMk/>
            <pc:sldMk cId="69487159" sldId="2147480228"/>
            <ac:spMk id="15" creationId="{88DE5956-CC20-6819-CA48-2BB02CDC22A7}"/>
          </ac:spMkLst>
        </pc:spChg>
      </pc:sldChg>
      <pc:sldChg chg="addSp delSp modSp add mod ord">
        <pc:chgData name="Luke" userId="f605f45a-95bc-4d4e-84b7-47abd69f91a2" providerId="ADAL" clId="{3354B876-0BA6-4CC4-BAFA-F0B2BDC4AD53}" dt="2024-02-12T06:34:31.220" v="861"/>
        <pc:sldMkLst>
          <pc:docMk/>
          <pc:sldMk cId="1909566120" sldId="2147480229"/>
        </pc:sldMkLst>
        <pc:spChg chg="mod">
          <ac:chgData name="Luke" userId="f605f45a-95bc-4d4e-84b7-47abd69f91a2" providerId="ADAL" clId="{3354B876-0BA6-4CC4-BAFA-F0B2BDC4AD53}" dt="2024-02-12T06:21:56.822" v="734" actId="1076"/>
          <ac:spMkLst>
            <pc:docMk/>
            <pc:sldMk cId="1909566120" sldId="2147480229"/>
            <ac:spMk id="2" creationId="{E2955C88-552E-AEED-D469-0FEECDB41ED9}"/>
          </ac:spMkLst>
        </pc:spChg>
        <pc:spChg chg="add del mod">
          <ac:chgData name="Luke" userId="f605f45a-95bc-4d4e-84b7-47abd69f91a2" providerId="ADAL" clId="{3354B876-0BA6-4CC4-BAFA-F0B2BDC4AD53}" dt="2024-02-12T06:20:38.510" v="714" actId="22"/>
          <ac:spMkLst>
            <pc:docMk/>
            <pc:sldMk cId="1909566120" sldId="2147480229"/>
            <ac:spMk id="4" creationId="{D0E98146-522A-BE53-8321-EF5F4C632D8B}"/>
          </ac:spMkLst>
        </pc:spChg>
        <pc:spChg chg="add mod">
          <ac:chgData name="Luke" userId="f605f45a-95bc-4d4e-84b7-47abd69f91a2" providerId="ADAL" clId="{3354B876-0BA6-4CC4-BAFA-F0B2BDC4AD53}" dt="2024-02-08T08:28:59.120" v="595" actId="571"/>
          <ac:spMkLst>
            <pc:docMk/>
            <pc:sldMk cId="1909566120" sldId="2147480229"/>
            <ac:spMk id="5" creationId="{B94E80AE-6EC2-0E0C-1D10-227138ADA197}"/>
          </ac:spMkLst>
        </pc:spChg>
        <pc:spChg chg="add del">
          <ac:chgData name="Luke" userId="f605f45a-95bc-4d4e-84b7-47abd69f91a2" providerId="ADAL" clId="{3354B876-0BA6-4CC4-BAFA-F0B2BDC4AD53}" dt="2024-02-12T06:20:45.592" v="716" actId="22"/>
          <ac:spMkLst>
            <pc:docMk/>
            <pc:sldMk cId="1909566120" sldId="2147480229"/>
            <ac:spMk id="6" creationId="{BEEBF737-2069-E6A2-6857-B88BCF879756}"/>
          </ac:spMkLst>
        </pc:spChg>
        <pc:spChg chg="add mod">
          <ac:chgData name="Luke" userId="f605f45a-95bc-4d4e-84b7-47abd69f91a2" providerId="ADAL" clId="{3354B876-0BA6-4CC4-BAFA-F0B2BDC4AD53}" dt="2024-02-12T06:31:12.270" v="838" actId="14100"/>
          <ac:spMkLst>
            <pc:docMk/>
            <pc:sldMk cId="1909566120" sldId="2147480229"/>
            <ac:spMk id="8" creationId="{D7B05298-5AF4-1E12-62A9-06B3E22F8DC7}"/>
          </ac:spMkLst>
        </pc:spChg>
        <pc:spChg chg="mod">
          <ac:chgData name="Luke" userId="f605f45a-95bc-4d4e-84b7-47abd69f91a2" providerId="ADAL" clId="{3354B876-0BA6-4CC4-BAFA-F0B2BDC4AD53}" dt="2024-02-12T06:24:02.632" v="758" actId="14100"/>
          <ac:spMkLst>
            <pc:docMk/>
            <pc:sldMk cId="1909566120" sldId="2147480229"/>
            <ac:spMk id="9" creationId="{BCCA5BA3-DAB8-8301-BB5C-C40DBF07106E}"/>
          </ac:spMkLst>
        </pc:spChg>
        <pc:spChg chg="add del mod topLvl">
          <ac:chgData name="Luke" userId="f605f45a-95bc-4d4e-84b7-47abd69f91a2" providerId="ADAL" clId="{3354B876-0BA6-4CC4-BAFA-F0B2BDC4AD53}" dt="2024-02-08T08:45:02.271" v="667" actId="478"/>
          <ac:spMkLst>
            <pc:docMk/>
            <pc:sldMk cId="1909566120" sldId="2147480229"/>
            <ac:spMk id="11" creationId="{29B61C02-872A-84B2-0914-E912CE7CABD1}"/>
          </ac:spMkLst>
        </pc:spChg>
        <pc:spChg chg="mod topLvl">
          <ac:chgData name="Luke" userId="f605f45a-95bc-4d4e-84b7-47abd69f91a2" providerId="ADAL" clId="{3354B876-0BA6-4CC4-BAFA-F0B2BDC4AD53}" dt="2024-02-08T08:45:02.869" v="668" actId="1076"/>
          <ac:spMkLst>
            <pc:docMk/>
            <pc:sldMk cId="1909566120" sldId="2147480229"/>
            <ac:spMk id="12" creationId="{A2BB2B80-C590-677D-056E-113758B7AE3D}"/>
          </ac:spMkLst>
        </pc:spChg>
        <pc:spChg chg="add mod">
          <ac:chgData name="Luke" userId="f605f45a-95bc-4d4e-84b7-47abd69f91a2" providerId="ADAL" clId="{3354B876-0BA6-4CC4-BAFA-F0B2BDC4AD53}" dt="2024-02-08T08:45:25.169" v="671"/>
          <ac:spMkLst>
            <pc:docMk/>
            <pc:sldMk cId="1909566120" sldId="2147480229"/>
            <ac:spMk id="13" creationId="{A0FABEF0-CC43-8017-4604-5708404A6BEB}"/>
          </ac:spMkLst>
        </pc:spChg>
        <pc:spChg chg="add mod">
          <ac:chgData name="Luke" userId="f605f45a-95bc-4d4e-84b7-47abd69f91a2" providerId="ADAL" clId="{3354B876-0BA6-4CC4-BAFA-F0B2BDC4AD53}" dt="2024-02-08T08:45:25.169" v="671"/>
          <ac:spMkLst>
            <pc:docMk/>
            <pc:sldMk cId="1909566120" sldId="2147480229"/>
            <ac:spMk id="14" creationId="{BB9C3FCB-8E5F-86D3-41E3-EAB221690147}"/>
          </ac:spMkLst>
        </pc:spChg>
        <pc:spChg chg="add mod">
          <ac:chgData name="Luke" userId="f605f45a-95bc-4d4e-84b7-47abd69f91a2" providerId="ADAL" clId="{3354B876-0BA6-4CC4-BAFA-F0B2BDC4AD53}" dt="2024-02-12T06:31:16.269" v="839" actId="14100"/>
          <ac:spMkLst>
            <pc:docMk/>
            <pc:sldMk cId="1909566120" sldId="2147480229"/>
            <ac:spMk id="14" creationId="{F106AD50-0413-8BB2-1EC6-1665F020A98B}"/>
          </ac:spMkLst>
        </pc:spChg>
        <pc:spChg chg="add mod ord">
          <ac:chgData name="Luke" userId="f605f45a-95bc-4d4e-84b7-47abd69f91a2" providerId="ADAL" clId="{3354B876-0BA6-4CC4-BAFA-F0B2BDC4AD53}" dt="2024-02-12T06:32:06.636" v="849" actId="166"/>
          <ac:spMkLst>
            <pc:docMk/>
            <pc:sldMk cId="1909566120" sldId="2147480229"/>
            <ac:spMk id="17" creationId="{327841DA-373A-39A6-5701-D0E8B981D5CC}"/>
          </ac:spMkLst>
        </pc:spChg>
        <pc:spChg chg="mod">
          <ac:chgData name="Luke" userId="f605f45a-95bc-4d4e-84b7-47abd69f91a2" providerId="ADAL" clId="{3354B876-0BA6-4CC4-BAFA-F0B2BDC4AD53}" dt="2024-02-12T06:23:49.962" v="755" actId="571"/>
          <ac:spMkLst>
            <pc:docMk/>
            <pc:sldMk cId="1909566120" sldId="2147480229"/>
            <ac:spMk id="19" creationId="{6521307B-E46D-5461-169E-906DD802BD41}"/>
          </ac:spMkLst>
        </pc:spChg>
        <pc:spChg chg="del mod">
          <ac:chgData name="Luke" userId="f605f45a-95bc-4d4e-84b7-47abd69f91a2" providerId="ADAL" clId="{3354B876-0BA6-4CC4-BAFA-F0B2BDC4AD53}" dt="2024-02-08T08:44:43.618" v="659" actId="478"/>
          <ac:spMkLst>
            <pc:docMk/>
            <pc:sldMk cId="1909566120" sldId="2147480229"/>
            <ac:spMk id="19" creationId="{C6434753-0C1E-DE9E-8BC3-4A5164ED9375}"/>
          </ac:spMkLst>
        </pc:spChg>
        <pc:spChg chg="mod ord">
          <ac:chgData name="Luke" userId="f605f45a-95bc-4d4e-84b7-47abd69f91a2" providerId="ADAL" clId="{3354B876-0BA6-4CC4-BAFA-F0B2BDC4AD53}" dt="2024-02-12T06:29:09.256" v="807" actId="166"/>
          <ac:spMkLst>
            <pc:docMk/>
            <pc:sldMk cId="1909566120" sldId="2147480229"/>
            <ac:spMk id="20" creationId="{FF5D7706-6658-1D57-3399-A7536CACB5A3}"/>
          </ac:spMkLst>
        </pc:spChg>
        <pc:spChg chg="add mod ord">
          <ac:chgData name="Luke" userId="f605f45a-95bc-4d4e-84b7-47abd69f91a2" providerId="ADAL" clId="{3354B876-0BA6-4CC4-BAFA-F0B2BDC4AD53}" dt="2024-02-12T06:34:10.416" v="855" actId="207"/>
          <ac:spMkLst>
            <pc:docMk/>
            <pc:sldMk cId="1909566120" sldId="2147480229"/>
            <ac:spMk id="21" creationId="{FF7AD2BC-02AB-A1D2-C279-A19C1A0A41DD}"/>
          </ac:spMkLst>
        </pc:spChg>
        <pc:spChg chg="add mod ord">
          <ac:chgData name="Luke" userId="f605f45a-95bc-4d4e-84b7-47abd69f91a2" providerId="ADAL" clId="{3354B876-0BA6-4CC4-BAFA-F0B2BDC4AD53}" dt="2024-02-12T06:33:59.155" v="854" actId="207"/>
          <ac:spMkLst>
            <pc:docMk/>
            <pc:sldMk cId="1909566120" sldId="2147480229"/>
            <ac:spMk id="22" creationId="{ADFA5730-5BD8-A6EB-EDD9-9DE2855703D9}"/>
          </ac:spMkLst>
        </pc:spChg>
        <pc:spChg chg="add mod ord">
          <ac:chgData name="Luke" userId="f605f45a-95bc-4d4e-84b7-47abd69f91a2" providerId="ADAL" clId="{3354B876-0BA6-4CC4-BAFA-F0B2BDC4AD53}" dt="2024-02-12T06:33:47.091" v="853" actId="207"/>
          <ac:spMkLst>
            <pc:docMk/>
            <pc:sldMk cId="1909566120" sldId="2147480229"/>
            <ac:spMk id="23" creationId="{E49F2B9C-71ED-B2CB-7518-1246C809F786}"/>
          </ac:spMkLst>
        </pc:spChg>
        <pc:grpChg chg="add mod">
          <ac:chgData name="Luke" userId="f605f45a-95bc-4d4e-84b7-47abd69f91a2" providerId="ADAL" clId="{3354B876-0BA6-4CC4-BAFA-F0B2BDC4AD53}" dt="2024-02-08T08:45:25.169" v="671"/>
          <ac:grpSpMkLst>
            <pc:docMk/>
            <pc:sldMk cId="1909566120" sldId="2147480229"/>
            <ac:grpSpMk id="6" creationId="{D50DEB46-6D61-0A0E-D107-7D31BD82722E}"/>
          </ac:grpSpMkLst>
        </pc:grpChg>
        <pc:grpChg chg="add del mod">
          <ac:chgData name="Luke" userId="f605f45a-95bc-4d4e-84b7-47abd69f91a2" providerId="ADAL" clId="{3354B876-0BA6-4CC4-BAFA-F0B2BDC4AD53}" dt="2024-02-12T06:23:52.024" v="756" actId="478"/>
          <ac:grpSpMkLst>
            <pc:docMk/>
            <pc:sldMk cId="1909566120" sldId="2147480229"/>
            <ac:grpSpMk id="10" creationId="{913730E2-A664-DA3A-1BF7-B679929E02CB}"/>
          </ac:grpSpMkLst>
        </pc:grpChg>
        <pc:grpChg chg="add mod ord">
          <ac:chgData name="Luke" userId="f605f45a-95bc-4d4e-84b7-47abd69f91a2" providerId="ADAL" clId="{3354B876-0BA6-4CC4-BAFA-F0B2BDC4AD53}" dt="2024-02-12T06:29:28.957" v="815" actId="1038"/>
          <ac:grpSpMkLst>
            <pc:docMk/>
            <pc:sldMk cId="1909566120" sldId="2147480229"/>
            <ac:grpSpMk id="18" creationId="{DDB0A640-D1F5-BB3B-3950-6366F98E92FA}"/>
          </ac:grpSpMkLst>
        </pc:grpChg>
        <pc:grpChg chg="del">
          <ac:chgData name="Luke" userId="f605f45a-95bc-4d4e-84b7-47abd69f91a2" providerId="ADAL" clId="{3354B876-0BA6-4CC4-BAFA-F0B2BDC4AD53}" dt="2024-02-08T08:44:43.618" v="659" actId="478"/>
          <ac:grpSpMkLst>
            <pc:docMk/>
            <pc:sldMk cId="1909566120" sldId="2147480229"/>
            <ac:grpSpMk id="20" creationId="{E7820AF2-716F-355F-643C-43405CF06AB8}"/>
          </ac:grpSpMkLst>
        </pc:grpChg>
        <pc:graphicFrameChg chg="del mod">
          <ac:chgData name="Luke" userId="f605f45a-95bc-4d4e-84b7-47abd69f91a2" providerId="ADAL" clId="{3354B876-0BA6-4CC4-BAFA-F0B2BDC4AD53}" dt="2024-02-08T08:44:55.528" v="664" actId="478"/>
          <ac:graphicFrameMkLst>
            <pc:docMk/>
            <pc:sldMk cId="1909566120" sldId="2147480229"/>
            <ac:graphicFrameMk id="8" creationId="{03CD2684-EC9F-7DF0-568A-C396D8652D6D}"/>
          </ac:graphicFrameMkLst>
        </pc:graphicFrameChg>
        <pc:graphicFrameChg chg="add mod ord">
          <ac:chgData name="Luke" userId="f605f45a-95bc-4d4e-84b7-47abd69f91a2" providerId="ADAL" clId="{3354B876-0BA6-4CC4-BAFA-F0B2BDC4AD53}" dt="2024-02-12T06:34:31.220" v="861"/>
          <ac:graphicFrameMkLst>
            <pc:docMk/>
            <pc:sldMk cId="1909566120" sldId="2147480229"/>
            <ac:graphicFrameMk id="16" creationId="{62FE1739-AEB5-480E-BD74-978BF044F39A}"/>
          </ac:graphicFrameMkLst>
        </pc:graphicFrameChg>
        <pc:picChg chg="add del mod">
          <ac:chgData name="Luke" userId="f605f45a-95bc-4d4e-84b7-47abd69f91a2" providerId="ADAL" clId="{3354B876-0BA6-4CC4-BAFA-F0B2BDC4AD53}" dt="2024-02-08T08:44:43.618" v="659" actId="478"/>
          <ac:picMkLst>
            <pc:docMk/>
            <pc:sldMk cId="1909566120" sldId="2147480229"/>
            <ac:picMk id="4" creationId="{5DD8F286-BE3B-D4CD-AE3E-196E45D62AEF}"/>
          </ac:picMkLst>
        </pc:picChg>
        <pc:picChg chg="del">
          <ac:chgData name="Luke" userId="f605f45a-95bc-4d4e-84b7-47abd69f91a2" providerId="ADAL" clId="{3354B876-0BA6-4CC4-BAFA-F0B2BDC4AD53}" dt="2024-02-08T08:44:43.618" v="659" actId="478"/>
          <ac:picMkLst>
            <pc:docMk/>
            <pc:sldMk cId="1909566120" sldId="2147480229"/>
            <ac:picMk id="26" creationId="{3DC25678-4CBE-5F26-A73E-7B708A05994A}"/>
          </ac:picMkLst>
        </pc:picChg>
        <pc:picChg chg="del">
          <ac:chgData name="Luke" userId="f605f45a-95bc-4d4e-84b7-47abd69f91a2" providerId="ADAL" clId="{3354B876-0BA6-4CC4-BAFA-F0B2BDC4AD53}" dt="2024-02-08T08:44:43.618" v="659" actId="478"/>
          <ac:picMkLst>
            <pc:docMk/>
            <pc:sldMk cId="1909566120" sldId="2147480229"/>
            <ac:picMk id="28" creationId="{930C782A-A27A-791E-2388-E567F7FFA85E}"/>
          </ac:picMkLst>
        </pc:picChg>
        <pc:picChg chg="del mod">
          <ac:chgData name="Luke" userId="f605f45a-95bc-4d4e-84b7-47abd69f91a2" providerId="ADAL" clId="{3354B876-0BA6-4CC4-BAFA-F0B2BDC4AD53}" dt="2024-02-08T08:44:43.618" v="659" actId="478"/>
          <ac:picMkLst>
            <pc:docMk/>
            <pc:sldMk cId="1909566120" sldId="2147480229"/>
            <ac:picMk id="30" creationId="{CB3A86F1-638C-D80E-0E9E-28C6A79BF198}"/>
          </ac:picMkLst>
        </pc:picChg>
        <pc:cxnChg chg="del mod">
          <ac:chgData name="Luke" userId="f605f45a-95bc-4d4e-84b7-47abd69f91a2" providerId="ADAL" clId="{3354B876-0BA6-4CC4-BAFA-F0B2BDC4AD53}" dt="2024-02-08T08:44:43.618" v="659" actId="478"/>
          <ac:cxnSpMkLst>
            <pc:docMk/>
            <pc:sldMk cId="1909566120" sldId="2147480229"/>
            <ac:cxnSpMk id="15" creationId="{E7C4D6DE-038B-A991-A2EC-A350913C091C}"/>
          </ac:cxnSpMkLst>
        </pc:cxnChg>
      </pc:sldChg>
      <pc:sldChg chg="add del">
        <pc:chgData name="Luke" userId="f605f45a-95bc-4d4e-84b7-47abd69f91a2" providerId="ADAL" clId="{3354B876-0BA6-4CC4-BAFA-F0B2BDC4AD53}" dt="2024-02-08T07:30:07.489" v="360" actId="47"/>
        <pc:sldMkLst>
          <pc:docMk/>
          <pc:sldMk cId="2465714250" sldId="2147480229"/>
        </pc:sldMkLst>
      </pc:sldChg>
    </pc:docChg>
  </pc:docChgLst>
</pc:chgInfo>
</file>

<file path=ppt/diagrams/_rels/data4.xml.rels><?xml version="1.0" encoding="UTF-8" standalone="yes"?>
<Relationships xmlns="http://schemas.openxmlformats.org/package/2006/relationships"><Relationship Id="rId13" Type="http://schemas.openxmlformats.org/officeDocument/2006/relationships/image" Target="../media/image55.png"/><Relationship Id="rId18" Type="http://schemas.openxmlformats.org/officeDocument/2006/relationships/image" Target="../media/image60.svg"/><Relationship Id="rId26" Type="http://schemas.openxmlformats.org/officeDocument/2006/relationships/image" Target="../media/image68.svg"/><Relationship Id="rId39" Type="http://schemas.openxmlformats.org/officeDocument/2006/relationships/image" Target="../media/image81.png"/><Relationship Id="rId21" Type="http://schemas.openxmlformats.org/officeDocument/2006/relationships/image" Target="../media/image63.png"/><Relationship Id="rId34" Type="http://schemas.openxmlformats.org/officeDocument/2006/relationships/image" Target="../media/image76.svg"/><Relationship Id="rId42" Type="http://schemas.openxmlformats.org/officeDocument/2006/relationships/image" Target="../media/image84.svg"/><Relationship Id="rId47" Type="http://schemas.openxmlformats.org/officeDocument/2006/relationships/image" Target="../media/image89.png"/><Relationship Id="rId7" Type="http://schemas.openxmlformats.org/officeDocument/2006/relationships/image" Target="../media/image49.png"/><Relationship Id="rId2" Type="http://schemas.openxmlformats.org/officeDocument/2006/relationships/image" Target="../media/image44.svg"/><Relationship Id="rId16" Type="http://schemas.openxmlformats.org/officeDocument/2006/relationships/image" Target="../media/image58.svg"/><Relationship Id="rId29" Type="http://schemas.openxmlformats.org/officeDocument/2006/relationships/image" Target="../media/image71.png"/><Relationship Id="rId1" Type="http://schemas.openxmlformats.org/officeDocument/2006/relationships/image" Target="../media/image43.png"/><Relationship Id="rId6" Type="http://schemas.openxmlformats.org/officeDocument/2006/relationships/image" Target="../media/image48.svg"/><Relationship Id="rId11" Type="http://schemas.openxmlformats.org/officeDocument/2006/relationships/image" Target="../media/image53.png"/><Relationship Id="rId24" Type="http://schemas.openxmlformats.org/officeDocument/2006/relationships/image" Target="../media/image66.svg"/><Relationship Id="rId32" Type="http://schemas.openxmlformats.org/officeDocument/2006/relationships/image" Target="../media/image74.svg"/><Relationship Id="rId37" Type="http://schemas.openxmlformats.org/officeDocument/2006/relationships/image" Target="../media/image79.png"/><Relationship Id="rId40" Type="http://schemas.openxmlformats.org/officeDocument/2006/relationships/image" Target="../media/image82.svg"/><Relationship Id="rId45" Type="http://schemas.openxmlformats.org/officeDocument/2006/relationships/image" Target="../media/image87.png"/><Relationship Id="rId5" Type="http://schemas.openxmlformats.org/officeDocument/2006/relationships/image" Target="../media/image47.png"/><Relationship Id="rId15" Type="http://schemas.openxmlformats.org/officeDocument/2006/relationships/image" Target="../media/image57.png"/><Relationship Id="rId23" Type="http://schemas.openxmlformats.org/officeDocument/2006/relationships/image" Target="../media/image65.png"/><Relationship Id="rId28" Type="http://schemas.openxmlformats.org/officeDocument/2006/relationships/image" Target="../media/image70.svg"/><Relationship Id="rId36" Type="http://schemas.openxmlformats.org/officeDocument/2006/relationships/image" Target="../media/image78.svg"/><Relationship Id="rId10" Type="http://schemas.openxmlformats.org/officeDocument/2006/relationships/image" Target="../media/image52.svg"/><Relationship Id="rId19" Type="http://schemas.openxmlformats.org/officeDocument/2006/relationships/image" Target="../media/image61.png"/><Relationship Id="rId31" Type="http://schemas.openxmlformats.org/officeDocument/2006/relationships/image" Target="../media/image73.png"/><Relationship Id="rId44" Type="http://schemas.openxmlformats.org/officeDocument/2006/relationships/image" Target="../media/image86.svg"/><Relationship Id="rId4" Type="http://schemas.openxmlformats.org/officeDocument/2006/relationships/image" Target="../media/image46.svg"/><Relationship Id="rId9" Type="http://schemas.openxmlformats.org/officeDocument/2006/relationships/image" Target="../media/image51.png"/><Relationship Id="rId14" Type="http://schemas.openxmlformats.org/officeDocument/2006/relationships/image" Target="../media/image56.svg"/><Relationship Id="rId22" Type="http://schemas.openxmlformats.org/officeDocument/2006/relationships/image" Target="../media/image64.svg"/><Relationship Id="rId27" Type="http://schemas.openxmlformats.org/officeDocument/2006/relationships/image" Target="../media/image69.png"/><Relationship Id="rId30" Type="http://schemas.openxmlformats.org/officeDocument/2006/relationships/image" Target="../media/image72.svg"/><Relationship Id="rId35" Type="http://schemas.openxmlformats.org/officeDocument/2006/relationships/image" Target="../media/image77.png"/><Relationship Id="rId43" Type="http://schemas.openxmlformats.org/officeDocument/2006/relationships/image" Target="../media/image85.png"/><Relationship Id="rId48" Type="http://schemas.openxmlformats.org/officeDocument/2006/relationships/image" Target="../media/image90.svg"/><Relationship Id="rId8" Type="http://schemas.openxmlformats.org/officeDocument/2006/relationships/image" Target="../media/image50.svg"/><Relationship Id="rId3" Type="http://schemas.openxmlformats.org/officeDocument/2006/relationships/image" Target="../media/image45.png"/><Relationship Id="rId12" Type="http://schemas.openxmlformats.org/officeDocument/2006/relationships/image" Target="../media/image54.svg"/><Relationship Id="rId17" Type="http://schemas.openxmlformats.org/officeDocument/2006/relationships/image" Target="../media/image59.png"/><Relationship Id="rId25" Type="http://schemas.openxmlformats.org/officeDocument/2006/relationships/image" Target="../media/image67.png"/><Relationship Id="rId33" Type="http://schemas.openxmlformats.org/officeDocument/2006/relationships/image" Target="../media/image75.png"/><Relationship Id="rId38" Type="http://schemas.openxmlformats.org/officeDocument/2006/relationships/image" Target="../media/image80.svg"/><Relationship Id="rId46" Type="http://schemas.openxmlformats.org/officeDocument/2006/relationships/image" Target="../media/image88.svg"/><Relationship Id="rId20" Type="http://schemas.openxmlformats.org/officeDocument/2006/relationships/image" Target="../media/image62.svg"/><Relationship Id="rId41" Type="http://schemas.openxmlformats.org/officeDocument/2006/relationships/image" Target="../media/image83.png"/></Relationships>
</file>

<file path=ppt/diagrams/_rels/drawing4.xml.rels><?xml version="1.0" encoding="UTF-8" standalone="yes"?>
<Relationships xmlns="http://schemas.openxmlformats.org/package/2006/relationships"><Relationship Id="rId8" Type="http://schemas.openxmlformats.org/officeDocument/2006/relationships/image" Target="../media/image74.svg"/><Relationship Id="rId13" Type="http://schemas.openxmlformats.org/officeDocument/2006/relationships/image" Target="../media/image79.png"/><Relationship Id="rId18" Type="http://schemas.openxmlformats.org/officeDocument/2006/relationships/image" Target="../media/image84.svg"/><Relationship Id="rId3" Type="http://schemas.openxmlformats.org/officeDocument/2006/relationships/image" Target="../media/image69.png"/><Relationship Id="rId21" Type="http://schemas.openxmlformats.org/officeDocument/2006/relationships/image" Target="../media/image87.png"/><Relationship Id="rId7" Type="http://schemas.openxmlformats.org/officeDocument/2006/relationships/image" Target="../media/image73.png"/><Relationship Id="rId12" Type="http://schemas.openxmlformats.org/officeDocument/2006/relationships/image" Target="../media/image78.svg"/><Relationship Id="rId17" Type="http://schemas.openxmlformats.org/officeDocument/2006/relationships/image" Target="../media/image83.png"/><Relationship Id="rId2" Type="http://schemas.openxmlformats.org/officeDocument/2006/relationships/image" Target="../media/image68.svg"/><Relationship Id="rId16" Type="http://schemas.openxmlformats.org/officeDocument/2006/relationships/image" Target="../media/image82.svg"/><Relationship Id="rId20" Type="http://schemas.openxmlformats.org/officeDocument/2006/relationships/image" Target="../media/image86.svg"/><Relationship Id="rId1" Type="http://schemas.openxmlformats.org/officeDocument/2006/relationships/image" Target="../media/image67.png"/><Relationship Id="rId6" Type="http://schemas.openxmlformats.org/officeDocument/2006/relationships/image" Target="../media/image72.svg"/><Relationship Id="rId11" Type="http://schemas.openxmlformats.org/officeDocument/2006/relationships/image" Target="../media/image77.png"/><Relationship Id="rId24" Type="http://schemas.openxmlformats.org/officeDocument/2006/relationships/image" Target="../media/image90.svg"/><Relationship Id="rId5" Type="http://schemas.openxmlformats.org/officeDocument/2006/relationships/image" Target="../media/image71.png"/><Relationship Id="rId15" Type="http://schemas.openxmlformats.org/officeDocument/2006/relationships/image" Target="../media/image81.png"/><Relationship Id="rId23" Type="http://schemas.openxmlformats.org/officeDocument/2006/relationships/image" Target="../media/image89.png"/><Relationship Id="rId10" Type="http://schemas.openxmlformats.org/officeDocument/2006/relationships/image" Target="../media/image76.svg"/><Relationship Id="rId19" Type="http://schemas.openxmlformats.org/officeDocument/2006/relationships/image" Target="../media/image85.png"/><Relationship Id="rId4" Type="http://schemas.openxmlformats.org/officeDocument/2006/relationships/image" Target="../media/image70.svg"/><Relationship Id="rId9" Type="http://schemas.openxmlformats.org/officeDocument/2006/relationships/image" Target="../media/image75.png"/><Relationship Id="rId14" Type="http://schemas.openxmlformats.org/officeDocument/2006/relationships/image" Target="../media/image80.svg"/><Relationship Id="rId22" Type="http://schemas.openxmlformats.org/officeDocument/2006/relationships/image" Target="../media/image88.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0BFA33D-1D12-497C-AD1E-2B639FC4125D}"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NZ"/>
        </a:p>
      </dgm:t>
    </dgm:pt>
    <dgm:pt modelId="{DE2875DA-3B6A-446B-869A-376967A214EB}">
      <dgm:prSet phldrT="[Text]"/>
      <dgm:spPr/>
      <dgm:t>
        <a:bodyPr/>
        <a:lstStyle/>
        <a:p>
          <a:r>
            <a:rPr lang="en-US" dirty="0"/>
            <a:t>METADATA</a:t>
          </a:r>
          <a:endParaRPr lang="en-NZ" dirty="0"/>
        </a:p>
      </dgm:t>
    </dgm:pt>
    <dgm:pt modelId="{A35B3872-7E60-4CA7-9C1B-8103FEE5DEA8}" type="parTrans" cxnId="{7F7BDC59-A9C7-4EC4-B8C7-EF0F67A06B83}">
      <dgm:prSet/>
      <dgm:spPr/>
      <dgm:t>
        <a:bodyPr/>
        <a:lstStyle/>
        <a:p>
          <a:endParaRPr lang="en-NZ"/>
        </a:p>
      </dgm:t>
    </dgm:pt>
    <dgm:pt modelId="{534085D1-9335-4F4E-AE03-967741A18077}" type="sibTrans" cxnId="{7F7BDC59-A9C7-4EC4-B8C7-EF0F67A06B83}">
      <dgm:prSet/>
      <dgm:spPr/>
      <dgm:t>
        <a:bodyPr/>
        <a:lstStyle/>
        <a:p>
          <a:endParaRPr lang="en-NZ"/>
        </a:p>
      </dgm:t>
    </dgm:pt>
    <dgm:pt modelId="{9C75970E-FAC0-40D4-8B43-504F3722C5AD}" type="asst">
      <dgm:prSet phldrT="[Text]"/>
      <dgm:spPr/>
      <dgm:t>
        <a:bodyPr/>
        <a:lstStyle/>
        <a:p>
          <a:r>
            <a:rPr lang="en-US" dirty="0"/>
            <a:t>PARAMETERS</a:t>
          </a:r>
          <a:endParaRPr lang="en-NZ" dirty="0"/>
        </a:p>
      </dgm:t>
    </dgm:pt>
    <dgm:pt modelId="{1F0030B4-B1AF-4082-B424-5323EF5E7FAD}" type="parTrans" cxnId="{71BA1521-B074-484D-A1CB-18F596783B04}">
      <dgm:prSet/>
      <dgm:spPr/>
      <dgm:t>
        <a:bodyPr/>
        <a:lstStyle/>
        <a:p>
          <a:endParaRPr lang="en-NZ"/>
        </a:p>
      </dgm:t>
    </dgm:pt>
    <dgm:pt modelId="{95825EA1-F47B-44A7-9C84-D62729125CEB}" type="sibTrans" cxnId="{71BA1521-B074-484D-A1CB-18F596783B04}">
      <dgm:prSet/>
      <dgm:spPr/>
      <dgm:t>
        <a:bodyPr/>
        <a:lstStyle/>
        <a:p>
          <a:endParaRPr lang="en-NZ"/>
        </a:p>
      </dgm:t>
    </dgm:pt>
    <dgm:pt modelId="{8FC7285E-750F-45C3-AB82-906D7BE257B1}">
      <dgm:prSet phldrT="[Text]"/>
      <dgm:spPr/>
      <dgm:t>
        <a:bodyPr/>
        <a:lstStyle/>
        <a:p>
          <a:r>
            <a:rPr lang="en-US" dirty="0"/>
            <a:t>RULES</a:t>
          </a:r>
          <a:endParaRPr lang="en-NZ" dirty="0"/>
        </a:p>
      </dgm:t>
    </dgm:pt>
    <dgm:pt modelId="{B0B0EEAC-D42D-4EE8-9FD6-B5A0C8E5F8FD}" type="parTrans" cxnId="{E8467089-1087-4A2A-BC6C-9B5B37D7F342}">
      <dgm:prSet/>
      <dgm:spPr/>
      <dgm:t>
        <a:bodyPr/>
        <a:lstStyle/>
        <a:p>
          <a:endParaRPr lang="en-NZ"/>
        </a:p>
      </dgm:t>
    </dgm:pt>
    <dgm:pt modelId="{72470033-7610-446E-B488-7CCE8240EE04}" type="sibTrans" cxnId="{E8467089-1087-4A2A-BC6C-9B5B37D7F342}">
      <dgm:prSet/>
      <dgm:spPr/>
      <dgm:t>
        <a:bodyPr/>
        <a:lstStyle/>
        <a:p>
          <a:endParaRPr lang="en-NZ"/>
        </a:p>
      </dgm:t>
    </dgm:pt>
    <dgm:pt modelId="{80D90AA6-4D7F-46B2-ADC5-DE4E2C5D92B6}" type="pres">
      <dgm:prSet presAssocID="{60BFA33D-1D12-497C-AD1E-2B639FC4125D}" presName="hierChild1" presStyleCnt="0">
        <dgm:presLayoutVars>
          <dgm:orgChart val="1"/>
          <dgm:chPref val="1"/>
          <dgm:dir/>
          <dgm:animOne val="branch"/>
          <dgm:animLvl val="lvl"/>
          <dgm:resizeHandles/>
        </dgm:presLayoutVars>
      </dgm:prSet>
      <dgm:spPr/>
    </dgm:pt>
    <dgm:pt modelId="{059D66DC-CE81-4871-8636-B40C60C4BA4B}" type="pres">
      <dgm:prSet presAssocID="{DE2875DA-3B6A-446B-869A-376967A214EB}" presName="hierRoot1" presStyleCnt="0">
        <dgm:presLayoutVars>
          <dgm:hierBranch val="init"/>
        </dgm:presLayoutVars>
      </dgm:prSet>
      <dgm:spPr/>
    </dgm:pt>
    <dgm:pt modelId="{C97A4943-D208-41E3-980A-9523BF0A7068}" type="pres">
      <dgm:prSet presAssocID="{DE2875DA-3B6A-446B-869A-376967A214EB}" presName="rootComposite1" presStyleCnt="0"/>
      <dgm:spPr/>
    </dgm:pt>
    <dgm:pt modelId="{A7ED462C-CDC3-41B4-9BD9-6EFB6DBA91B7}" type="pres">
      <dgm:prSet presAssocID="{DE2875DA-3B6A-446B-869A-376967A214EB}" presName="rootText1" presStyleLbl="node0" presStyleIdx="0" presStyleCnt="3" custScaleX="91659" custScaleY="53536" custLinFactNeighborX="-192" custLinFactNeighborY="-22099">
        <dgm:presLayoutVars>
          <dgm:chPref val="3"/>
        </dgm:presLayoutVars>
      </dgm:prSet>
      <dgm:spPr/>
    </dgm:pt>
    <dgm:pt modelId="{A9FB91A4-123F-4701-B73B-07587D4CD7B8}" type="pres">
      <dgm:prSet presAssocID="{DE2875DA-3B6A-446B-869A-376967A214EB}" presName="rootConnector1" presStyleLbl="node1" presStyleIdx="0" presStyleCnt="0"/>
      <dgm:spPr/>
    </dgm:pt>
    <dgm:pt modelId="{2FEE9A86-D827-49F6-9A95-4C8C44E01D03}" type="pres">
      <dgm:prSet presAssocID="{DE2875DA-3B6A-446B-869A-376967A214EB}" presName="hierChild2" presStyleCnt="0"/>
      <dgm:spPr/>
    </dgm:pt>
    <dgm:pt modelId="{536B5761-FEEF-4970-B320-DB4E46F5A618}" type="pres">
      <dgm:prSet presAssocID="{DE2875DA-3B6A-446B-869A-376967A214EB}" presName="hierChild3" presStyleCnt="0"/>
      <dgm:spPr/>
    </dgm:pt>
    <dgm:pt modelId="{C9D7787C-AC53-4D3A-A48F-5379ED5399C7}" type="pres">
      <dgm:prSet presAssocID="{9C75970E-FAC0-40D4-8B43-504F3722C5AD}" presName="hierRoot1" presStyleCnt="0">
        <dgm:presLayoutVars>
          <dgm:hierBranch val="init"/>
        </dgm:presLayoutVars>
      </dgm:prSet>
      <dgm:spPr/>
    </dgm:pt>
    <dgm:pt modelId="{89CD5537-9CCD-4B54-9DA4-96AB40A6A9F6}" type="pres">
      <dgm:prSet presAssocID="{9C75970E-FAC0-40D4-8B43-504F3722C5AD}" presName="rootComposite1" presStyleCnt="0"/>
      <dgm:spPr/>
    </dgm:pt>
    <dgm:pt modelId="{9DB4F9C6-31CD-44D9-98A4-A32077A566CF}" type="pres">
      <dgm:prSet presAssocID="{9C75970E-FAC0-40D4-8B43-504F3722C5AD}" presName="rootText1" presStyleLbl="node0" presStyleIdx="1" presStyleCnt="3" custScaleX="91659" custScaleY="59311" custLinFactNeighborX="450" custLinFactNeighborY="-14328">
        <dgm:presLayoutVars>
          <dgm:chPref val="3"/>
        </dgm:presLayoutVars>
      </dgm:prSet>
      <dgm:spPr/>
    </dgm:pt>
    <dgm:pt modelId="{3045B3B5-946A-4D26-B482-AC633EBF49B7}" type="pres">
      <dgm:prSet presAssocID="{9C75970E-FAC0-40D4-8B43-504F3722C5AD}" presName="rootConnector1" presStyleLbl="asst0" presStyleIdx="0" presStyleCnt="0"/>
      <dgm:spPr/>
    </dgm:pt>
    <dgm:pt modelId="{1AA86F61-043E-4577-9C13-C9E76C20CA5D}" type="pres">
      <dgm:prSet presAssocID="{9C75970E-FAC0-40D4-8B43-504F3722C5AD}" presName="hierChild2" presStyleCnt="0"/>
      <dgm:spPr/>
    </dgm:pt>
    <dgm:pt modelId="{55FE8BDE-290D-43F3-9EC8-B7B0EF3A6A93}" type="pres">
      <dgm:prSet presAssocID="{9C75970E-FAC0-40D4-8B43-504F3722C5AD}" presName="hierChild3" presStyleCnt="0"/>
      <dgm:spPr/>
    </dgm:pt>
    <dgm:pt modelId="{6EDC2E61-74C5-444C-BA5B-5A81DC7F58C0}" type="pres">
      <dgm:prSet presAssocID="{8FC7285E-750F-45C3-AB82-906D7BE257B1}" presName="hierRoot1" presStyleCnt="0">
        <dgm:presLayoutVars>
          <dgm:hierBranch val="init"/>
        </dgm:presLayoutVars>
      </dgm:prSet>
      <dgm:spPr/>
    </dgm:pt>
    <dgm:pt modelId="{265D6032-AC82-4B76-8790-BE7B14856B97}" type="pres">
      <dgm:prSet presAssocID="{8FC7285E-750F-45C3-AB82-906D7BE257B1}" presName="rootComposite1" presStyleCnt="0"/>
      <dgm:spPr/>
    </dgm:pt>
    <dgm:pt modelId="{EDDE1A23-E0F3-4B10-A095-D38E3D3E78CF}" type="pres">
      <dgm:prSet presAssocID="{8FC7285E-750F-45C3-AB82-906D7BE257B1}" presName="rootText1" presStyleLbl="node0" presStyleIdx="2" presStyleCnt="3" custScaleX="86441" custScaleY="52963" custLinFactNeighborX="5500" custLinFactNeighborY="9912">
        <dgm:presLayoutVars>
          <dgm:chPref val="3"/>
        </dgm:presLayoutVars>
      </dgm:prSet>
      <dgm:spPr/>
    </dgm:pt>
    <dgm:pt modelId="{E21BF294-BF77-4C59-B2AA-013F290EC00F}" type="pres">
      <dgm:prSet presAssocID="{8FC7285E-750F-45C3-AB82-906D7BE257B1}" presName="rootConnector1" presStyleLbl="node1" presStyleIdx="0" presStyleCnt="0"/>
      <dgm:spPr/>
    </dgm:pt>
    <dgm:pt modelId="{C49E7496-8958-4D9F-9B59-BBBC2994B23F}" type="pres">
      <dgm:prSet presAssocID="{8FC7285E-750F-45C3-AB82-906D7BE257B1}" presName="hierChild2" presStyleCnt="0"/>
      <dgm:spPr/>
    </dgm:pt>
    <dgm:pt modelId="{D42C26E3-5298-4822-B06F-3301F69CB627}" type="pres">
      <dgm:prSet presAssocID="{8FC7285E-750F-45C3-AB82-906D7BE257B1}" presName="hierChild3" presStyleCnt="0"/>
      <dgm:spPr/>
    </dgm:pt>
  </dgm:ptLst>
  <dgm:cxnLst>
    <dgm:cxn modelId="{B35F8605-C07F-4658-9F9F-C7893E97A814}" type="presOf" srcId="{9C75970E-FAC0-40D4-8B43-504F3722C5AD}" destId="{9DB4F9C6-31CD-44D9-98A4-A32077A566CF}" srcOrd="0" destOrd="0" presId="urn:microsoft.com/office/officeart/2009/3/layout/HorizontalOrganizationChart"/>
    <dgm:cxn modelId="{71BA1521-B074-484D-A1CB-18F596783B04}" srcId="{60BFA33D-1D12-497C-AD1E-2B639FC4125D}" destId="{9C75970E-FAC0-40D4-8B43-504F3722C5AD}" srcOrd="1" destOrd="0" parTransId="{1F0030B4-B1AF-4082-B424-5323EF5E7FAD}" sibTransId="{95825EA1-F47B-44A7-9C84-D62729125CEB}"/>
    <dgm:cxn modelId="{D764D831-7EEE-4CC5-96C1-A1B8821B41D3}" type="presOf" srcId="{8FC7285E-750F-45C3-AB82-906D7BE257B1}" destId="{EDDE1A23-E0F3-4B10-A095-D38E3D3E78CF}" srcOrd="0" destOrd="0" presId="urn:microsoft.com/office/officeart/2009/3/layout/HorizontalOrganizationChart"/>
    <dgm:cxn modelId="{B45D524F-6219-4EAA-B42A-A6BB86B92F69}" type="presOf" srcId="{60BFA33D-1D12-497C-AD1E-2B639FC4125D}" destId="{80D90AA6-4D7F-46B2-ADC5-DE4E2C5D92B6}" srcOrd="0" destOrd="0" presId="urn:microsoft.com/office/officeart/2009/3/layout/HorizontalOrganizationChart"/>
    <dgm:cxn modelId="{4E0A8456-68D1-476E-9665-6BF1B377355C}" type="presOf" srcId="{8FC7285E-750F-45C3-AB82-906D7BE257B1}" destId="{E21BF294-BF77-4C59-B2AA-013F290EC00F}" srcOrd="1" destOrd="0" presId="urn:microsoft.com/office/officeart/2009/3/layout/HorizontalOrganizationChart"/>
    <dgm:cxn modelId="{7F7BDC59-A9C7-4EC4-B8C7-EF0F67A06B83}" srcId="{60BFA33D-1D12-497C-AD1E-2B639FC4125D}" destId="{DE2875DA-3B6A-446B-869A-376967A214EB}" srcOrd="0" destOrd="0" parTransId="{A35B3872-7E60-4CA7-9C1B-8103FEE5DEA8}" sibTransId="{534085D1-9335-4F4E-AE03-967741A18077}"/>
    <dgm:cxn modelId="{AA96AE7E-F61D-4E7A-A3D3-4E97F00C6A7E}" type="presOf" srcId="{9C75970E-FAC0-40D4-8B43-504F3722C5AD}" destId="{3045B3B5-946A-4D26-B482-AC633EBF49B7}" srcOrd="1" destOrd="0" presId="urn:microsoft.com/office/officeart/2009/3/layout/HorizontalOrganizationChart"/>
    <dgm:cxn modelId="{E7622C80-FC58-4569-8ED2-A6373776EBC2}" type="presOf" srcId="{DE2875DA-3B6A-446B-869A-376967A214EB}" destId="{A7ED462C-CDC3-41B4-9BD9-6EFB6DBA91B7}" srcOrd="0" destOrd="0" presId="urn:microsoft.com/office/officeart/2009/3/layout/HorizontalOrganizationChart"/>
    <dgm:cxn modelId="{E8467089-1087-4A2A-BC6C-9B5B37D7F342}" srcId="{60BFA33D-1D12-497C-AD1E-2B639FC4125D}" destId="{8FC7285E-750F-45C3-AB82-906D7BE257B1}" srcOrd="2" destOrd="0" parTransId="{B0B0EEAC-D42D-4EE8-9FD6-B5A0C8E5F8FD}" sibTransId="{72470033-7610-446E-B488-7CCE8240EE04}"/>
    <dgm:cxn modelId="{33E6FBCE-9060-4F28-88BE-2419C9377666}" type="presOf" srcId="{DE2875DA-3B6A-446B-869A-376967A214EB}" destId="{A9FB91A4-123F-4701-B73B-07587D4CD7B8}" srcOrd="1" destOrd="0" presId="urn:microsoft.com/office/officeart/2009/3/layout/HorizontalOrganizationChart"/>
    <dgm:cxn modelId="{C881B904-8EC1-40EA-894E-EDEB647B61B3}" type="presParOf" srcId="{80D90AA6-4D7F-46B2-ADC5-DE4E2C5D92B6}" destId="{059D66DC-CE81-4871-8636-B40C60C4BA4B}" srcOrd="0" destOrd="0" presId="urn:microsoft.com/office/officeart/2009/3/layout/HorizontalOrganizationChart"/>
    <dgm:cxn modelId="{C0BBD018-2B82-4650-8153-10F2F78461AC}" type="presParOf" srcId="{059D66DC-CE81-4871-8636-B40C60C4BA4B}" destId="{C97A4943-D208-41E3-980A-9523BF0A7068}" srcOrd="0" destOrd="0" presId="urn:microsoft.com/office/officeart/2009/3/layout/HorizontalOrganizationChart"/>
    <dgm:cxn modelId="{25DE35BD-F85D-4969-B6FD-AF37A17AF54D}" type="presParOf" srcId="{C97A4943-D208-41E3-980A-9523BF0A7068}" destId="{A7ED462C-CDC3-41B4-9BD9-6EFB6DBA91B7}" srcOrd="0" destOrd="0" presId="urn:microsoft.com/office/officeart/2009/3/layout/HorizontalOrganizationChart"/>
    <dgm:cxn modelId="{173A7AE8-A343-4B83-B596-D3FACC08B066}" type="presParOf" srcId="{C97A4943-D208-41E3-980A-9523BF0A7068}" destId="{A9FB91A4-123F-4701-B73B-07587D4CD7B8}" srcOrd="1" destOrd="0" presId="urn:microsoft.com/office/officeart/2009/3/layout/HorizontalOrganizationChart"/>
    <dgm:cxn modelId="{DBD4D1F6-C64C-47F8-8B3E-4967A8998E3A}" type="presParOf" srcId="{059D66DC-CE81-4871-8636-B40C60C4BA4B}" destId="{2FEE9A86-D827-49F6-9A95-4C8C44E01D03}" srcOrd="1" destOrd="0" presId="urn:microsoft.com/office/officeart/2009/3/layout/HorizontalOrganizationChart"/>
    <dgm:cxn modelId="{B857A1C1-8F71-4D06-9AC8-14A02774EA96}" type="presParOf" srcId="{059D66DC-CE81-4871-8636-B40C60C4BA4B}" destId="{536B5761-FEEF-4970-B320-DB4E46F5A618}" srcOrd="2" destOrd="0" presId="urn:microsoft.com/office/officeart/2009/3/layout/HorizontalOrganizationChart"/>
    <dgm:cxn modelId="{60F98353-53AE-4207-B628-F5E264F9E92E}" type="presParOf" srcId="{80D90AA6-4D7F-46B2-ADC5-DE4E2C5D92B6}" destId="{C9D7787C-AC53-4D3A-A48F-5379ED5399C7}" srcOrd="1" destOrd="0" presId="urn:microsoft.com/office/officeart/2009/3/layout/HorizontalOrganizationChart"/>
    <dgm:cxn modelId="{A0A71F8E-B8C0-49FF-BAFE-9975FFD65364}" type="presParOf" srcId="{C9D7787C-AC53-4D3A-A48F-5379ED5399C7}" destId="{89CD5537-9CCD-4B54-9DA4-96AB40A6A9F6}" srcOrd="0" destOrd="0" presId="urn:microsoft.com/office/officeart/2009/3/layout/HorizontalOrganizationChart"/>
    <dgm:cxn modelId="{F14A1D88-E3F7-4EF4-B669-D8A07F939618}" type="presParOf" srcId="{89CD5537-9CCD-4B54-9DA4-96AB40A6A9F6}" destId="{9DB4F9C6-31CD-44D9-98A4-A32077A566CF}" srcOrd="0" destOrd="0" presId="urn:microsoft.com/office/officeart/2009/3/layout/HorizontalOrganizationChart"/>
    <dgm:cxn modelId="{AE40A406-788D-4149-BEA9-ECC9D2B6C95D}" type="presParOf" srcId="{89CD5537-9CCD-4B54-9DA4-96AB40A6A9F6}" destId="{3045B3B5-946A-4D26-B482-AC633EBF49B7}" srcOrd="1" destOrd="0" presId="urn:microsoft.com/office/officeart/2009/3/layout/HorizontalOrganizationChart"/>
    <dgm:cxn modelId="{CC9A6A6D-9E5F-4E48-93EB-7CF848485004}" type="presParOf" srcId="{C9D7787C-AC53-4D3A-A48F-5379ED5399C7}" destId="{1AA86F61-043E-4577-9C13-C9E76C20CA5D}" srcOrd="1" destOrd="0" presId="urn:microsoft.com/office/officeart/2009/3/layout/HorizontalOrganizationChart"/>
    <dgm:cxn modelId="{4C50D9E9-B721-4E3B-8C81-3F9CFC528ED0}" type="presParOf" srcId="{C9D7787C-AC53-4D3A-A48F-5379ED5399C7}" destId="{55FE8BDE-290D-43F3-9EC8-B7B0EF3A6A93}" srcOrd="2" destOrd="0" presId="urn:microsoft.com/office/officeart/2009/3/layout/HorizontalOrganizationChart"/>
    <dgm:cxn modelId="{7BC64BF9-7FF4-457B-9FD0-79D2FA806D4D}" type="presParOf" srcId="{80D90AA6-4D7F-46B2-ADC5-DE4E2C5D92B6}" destId="{6EDC2E61-74C5-444C-BA5B-5A81DC7F58C0}" srcOrd="2" destOrd="0" presId="urn:microsoft.com/office/officeart/2009/3/layout/HorizontalOrganizationChart"/>
    <dgm:cxn modelId="{3F5D5DDA-478F-4A33-BD1F-A688087948C4}" type="presParOf" srcId="{6EDC2E61-74C5-444C-BA5B-5A81DC7F58C0}" destId="{265D6032-AC82-4B76-8790-BE7B14856B97}" srcOrd="0" destOrd="0" presId="urn:microsoft.com/office/officeart/2009/3/layout/HorizontalOrganizationChart"/>
    <dgm:cxn modelId="{BED51F75-4797-47D1-B301-F24DF204933D}" type="presParOf" srcId="{265D6032-AC82-4B76-8790-BE7B14856B97}" destId="{EDDE1A23-E0F3-4B10-A095-D38E3D3E78CF}" srcOrd="0" destOrd="0" presId="urn:microsoft.com/office/officeart/2009/3/layout/HorizontalOrganizationChart"/>
    <dgm:cxn modelId="{CA0734DD-A9BC-4E02-A942-AA418A6362A4}" type="presParOf" srcId="{265D6032-AC82-4B76-8790-BE7B14856B97}" destId="{E21BF294-BF77-4C59-B2AA-013F290EC00F}" srcOrd="1" destOrd="0" presId="urn:microsoft.com/office/officeart/2009/3/layout/HorizontalOrganizationChart"/>
    <dgm:cxn modelId="{55D0286C-1F3C-4DBC-8515-08534BD749FD}" type="presParOf" srcId="{6EDC2E61-74C5-444C-BA5B-5A81DC7F58C0}" destId="{C49E7496-8958-4D9F-9B59-BBBC2994B23F}" srcOrd="1" destOrd="0" presId="urn:microsoft.com/office/officeart/2009/3/layout/HorizontalOrganizationChart"/>
    <dgm:cxn modelId="{9639ED9B-407A-4D15-80D0-14A8C4EE52F3}" type="presParOf" srcId="{6EDC2E61-74C5-444C-BA5B-5A81DC7F58C0}" destId="{D42C26E3-5298-4822-B06F-3301F69CB627}"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60BFA33D-1D12-497C-AD1E-2B639FC4125D}" type="doc">
      <dgm:prSet loTypeId="urn:microsoft.com/office/officeart/2009/3/layout/HorizontalOrganizationChart" loCatId="hierarchy" qsTypeId="urn:microsoft.com/office/officeart/2005/8/quickstyle/simple1" qsCatId="simple" csTypeId="urn:microsoft.com/office/officeart/2005/8/colors/accent1_2" csCatId="accent1" phldr="1"/>
      <dgm:spPr/>
      <dgm:t>
        <a:bodyPr/>
        <a:lstStyle/>
        <a:p>
          <a:endParaRPr lang="en-NZ"/>
        </a:p>
      </dgm:t>
    </dgm:pt>
    <dgm:pt modelId="{DE2875DA-3B6A-446B-869A-376967A214EB}">
      <dgm:prSet phldrT="[Text]"/>
      <dgm:spPr/>
      <dgm:t>
        <a:bodyPr/>
        <a:lstStyle/>
        <a:p>
          <a:r>
            <a:rPr lang="en-US" dirty="0"/>
            <a:t>Policy Definition</a:t>
          </a:r>
          <a:endParaRPr lang="en-NZ" dirty="0"/>
        </a:p>
      </dgm:t>
    </dgm:pt>
    <dgm:pt modelId="{A35B3872-7E60-4CA7-9C1B-8103FEE5DEA8}" type="parTrans" cxnId="{7F7BDC59-A9C7-4EC4-B8C7-EF0F67A06B83}">
      <dgm:prSet/>
      <dgm:spPr/>
      <dgm:t>
        <a:bodyPr/>
        <a:lstStyle/>
        <a:p>
          <a:endParaRPr lang="en-NZ"/>
        </a:p>
      </dgm:t>
    </dgm:pt>
    <dgm:pt modelId="{534085D1-9335-4F4E-AE03-967741A18077}" type="sibTrans" cxnId="{7F7BDC59-A9C7-4EC4-B8C7-EF0F67A06B83}">
      <dgm:prSet/>
      <dgm:spPr/>
      <dgm:t>
        <a:bodyPr/>
        <a:lstStyle/>
        <a:p>
          <a:endParaRPr lang="en-NZ"/>
        </a:p>
      </dgm:t>
    </dgm:pt>
    <dgm:pt modelId="{9C75970E-FAC0-40D4-8B43-504F3722C5AD}" type="asst">
      <dgm:prSet phldrT="[Text]"/>
      <dgm:spPr/>
      <dgm:t>
        <a:bodyPr/>
        <a:lstStyle/>
        <a:p>
          <a:r>
            <a:rPr lang="en-US" dirty="0"/>
            <a:t>Policy Definition</a:t>
          </a:r>
          <a:endParaRPr lang="en-NZ" dirty="0"/>
        </a:p>
      </dgm:t>
    </dgm:pt>
    <dgm:pt modelId="{1F0030B4-B1AF-4082-B424-5323EF5E7FAD}" type="parTrans" cxnId="{71BA1521-B074-484D-A1CB-18F596783B04}">
      <dgm:prSet/>
      <dgm:spPr/>
      <dgm:t>
        <a:bodyPr/>
        <a:lstStyle/>
        <a:p>
          <a:endParaRPr lang="en-NZ"/>
        </a:p>
      </dgm:t>
    </dgm:pt>
    <dgm:pt modelId="{95825EA1-F47B-44A7-9C84-D62729125CEB}" type="sibTrans" cxnId="{71BA1521-B074-484D-A1CB-18F596783B04}">
      <dgm:prSet/>
      <dgm:spPr/>
      <dgm:t>
        <a:bodyPr/>
        <a:lstStyle/>
        <a:p>
          <a:endParaRPr lang="en-NZ"/>
        </a:p>
      </dgm:t>
    </dgm:pt>
    <dgm:pt modelId="{8FC7285E-750F-45C3-AB82-906D7BE257B1}">
      <dgm:prSet phldrT="[Text]"/>
      <dgm:spPr/>
      <dgm:t>
        <a:bodyPr/>
        <a:lstStyle/>
        <a:p>
          <a:r>
            <a:rPr lang="en-US" dirty="0"/>
            <a:t>Policy Definition</a:t>
          </a:r>
          <a:endParaRPr lang="en-NZ" dirty="0"/>
        </a:p>
      </dgm:t>
    </dgm:pt>
    <dgm:pt modelId="{B0B0EEAC-D42D-4EE8-9FD6-B5A0C8E5F8FD}" type="parTrans" cxnId="{E8467089-1087-4A2A-BC6C-9B5B37D7F342}">
      <dgm:prSet/>
      <dgm:spPr/>
      <dgm:t>
        <a:bodyPr/>
        <a:lstStyle/>
        <a:p>
          <a:endParaRPr lang="en-NZ"/>
        </a:p>
      </dgm:t>
    </dgm:pt>
    <dgm:pt modelId="{72470033-7610-446E-B488-7CCE8240EE04}" type="sibTrans" cxnId="{E8467089-1087-4A2A-BC6C-9B5B37D7F342}">
      <dgm:prSet/>
      <dgm:spPr/>
      <dgm:t>
        <a:bodyPr/>
        <a:lstStyle/>
        <a:p>
          <a:endParaRPr lang="en-NZ"/>
        </a:p>
      </dgm:t>
    </dgm:pt>
    <dgm:pt modelId="{80D90AA6-4D7F-46B2-ADC5-DE4E2C5D92B6}" type="pres">
      <dgm:prSet presAssocID="{60BFA33D-1D12-497C-AD1E-2B639FC4125D}" presName="hierChild1" presStyleCnt="0">
        <dgm:presLayoutVars>
          <dgm:orgChart val="1"/>
          <dgm:chPref val="1"/>
          <dgm:dir/>
          <dgm:animOne val="branch"/>
          <dgm:animLvl val="lvl"/>
          <dgm:resizeHandles/>
        </dgm:presLayoutVars>
      </dgm:prSet>
      <dgm:spPr/>
    </dgm:pt>
    <dgm:pt modelId="{059D66DC-CE81-4871-8636-B40C60C4BA4B}" type="pres">
      <dgm:prSet presAssocID="{DE2875DA-3B6A-446B-869A-376967A214EB}" presName="hierRoot1" presStyleCnt="0">
        <dgm:presLayoutVars>
          <dgm:hierBranch val="init"/>
        </dgm:presLayoutVars>
      </dgm:prSet>
      <dgm:spPr/>
    </dgm:pt>
    <dgm:pt modelId="{C97A4943-D208-41E3-980A-9523BF0A7068}" type="pres">
      <dgm:prSet presAssocID="{DE2875DA-3B6A-446B-869A-376967A214EB}" presName="rootComposite1" presStyleCnt="0"/>
      <dgm:spPr/>
    </dgm:pt>
    <dgm:pt modelId="{A7ED462C-CDC3-41B4-9BD9-6EFB6DBA91B7}" type="pres">
      <dgm:prSet presAssocID="{DE2875DA-3B6A-446B-869A-376967A214EB}" presName="rootText1" presStyleLbl="node0" presStyleIdx="0" presStyleCnt="3">
        <dgm:presLayoutVars>
          <dgm:chPref val="3"/>
        </dgm:presLayoutVars>
      </dgm:prSet>
      <dgm:spPr/>
    </dgm:pt>
    <dgm:pt modelId="{A9FB91A4-123F-4701-B73B-07587D4CD7B8}" type="pres">
      <dgm:prSet presAssocID="{DE2875DA-3B6A-446B-869A-376967A214EB}" presName="rootConnector1" presStyleLbl="node1" presStyleIdx="0" presStyleCnt="0"/>
      <dgm:spPr/>
    </dgm:pt>
    <dgm:pt modelId="{2FEE9A86-D827-49F6-9A95-4C8C44E01D03}" type="pres">
      <dgm:prSet presAssocID="{DE2875DA-3B6A-446B-869A-376967A214EB}" presName="hierChild2" presStyleCnt="0"/>
      <dgm:spPr/>
    </dgm:pt>
    <dgm:pt modelId="{536B5761-FEEF-4970-B320-DB4E46F5A618}" type="pres">
      <dgm:prSet presAssocID="{DE2875DA-3B6A-446B-869A-376967A214EB}" presName="hierChild3" presStyleCnt="0"/>
      <dgm:spPr/>
    </dgm:pt>
    <dgm:pt modelId="{C9D7787C-AC53-4D3A-A48F-5379ED5399C7}" type="pres">
      <dgm:prSet presAssocID="{9C75970E-FAC0-40D4-8B43-504F3722C5AD}" presName="hierRoot1" presStyleCnt="0">
        <dgm:presLayoutVars>
          <dgm:hierBranch val="init"/>
        </dgm:presLayoutVars>
      </dgm:prSet>
      <dgm:spPr/>
    </dgm:pt>
    <dgm:pt modelId="{89CD5537-9CCD-4B54-9DA4-96AB40A6A9F6}" type="pres">
      <dgm:prSet presAssocID="{9C75970E-FAC0-40D4-8B43-504F3722C5AD}" presName="rootComposite1" presStyleCnt="0"/>
      <dgm:spPr/>
    </dgm:pt>
    <dgm:pt modelId="{9DB4F9C6-31CD-44D9-98A4-A32077A566CF}" type="pres">
      <dgm:prSet presAssocID="{9C75970E-FAC0-40D4-8B43-504F3722C5AD}" presName="rootText1" presStyleLbl="node0" presStyleIdx="1" presStyleCnt="3">
        <dgm:presLayoutVars>
          <dgm:chPref val="3"/>
        </dgm:presLayoutVars>
      </dgm:prSet>
      <dgm:spPr/>
    </dgm:pt>
    <dgm:pt modelId="{3045B3B5-946A-4D26-B482-AC633EBF49B7}" type="pres">
      <dgm:prSet presAssocID="{9C75970E-FAC0-40D4-8B43-504F3722C5AD}" presName="rootConnector1" presStyleLbl="asst0" presStyleIdx="0" presStyleCnt="0"/>
      <dgm:spPr/>
    </dgm:pt>
    <dgm:pt modelId="{1AA86F61-043E-4577-9C13-C9E76C20CA5D}" type="pres">
      <dgm:prSet presAssocID="{9C75970E-FAC0-40D4-8B43-504F3722C5AD}" presName="hierChild2" presStyleCnt="0"/>
      <dgm:spPr/>
    </dgm:pt>
    <dgm:pt modelId="{55FE8BDE-290D-43F3-9EC8-B7B0EF3A6A93}" type="pres">
      <dgm:prSet presAssocID="{9C75970E-FAC0-40D4-8B43-504F3722C5AD}" presName="hierChild3" presStyleCnt="0"/>
      <dgm:spPr/>
    </dgm:pt>
    <dgm:pt modelId="{6EDC2E61-74C5-444C-BA5B-5A81DC7F58C0}" type="pres">
      <dgm:prSet presAssocID="{8FC7285E-750F-45C3-AB82-906D7BE257B1}" presName="hierRoot1" presStyleCnt="0">
        <dgm:presLayoutVars>
          <dgm:hierBranch val="init"/>
        </dgm:presLayoutVars>
      </dgm:prSet>
      <dgm:spPr/>
    </dgm:pt>
    <dgm:pt modelId="{265D6032-AC82-4B76-8790-BE7B14856B97}" type="pres">
      <dgm:prSet presAssocID="{8FC7285E-750F-45C3-AB82-906D7BE257B1}" presName="rootComposite1" presStyleCnt="0"/>
      <dgm:spPr/>
    </dgm:pt>
    <dgm:pt modelId="{EDDE1A23-E0F3-4B10-A095-D38E3D3E78CF}" type="pres">
      <dgm:prSet presAssocID="{8FC7285E-750F-45C3-AB82-906D7BE257B1}" presName="rootText1" presStyleLbl="node0" presStyleIdx="2" presStyleCnt="3">
        <dgm:presLayoutVars>
          <dgm:chPref val="3"/>
        </dgm:presLayoutVars>
      </dgm:prSet>
      <dgm:spPr/>
    </dgm:pt>
    <dgm:pt modelId="{E21BF294-BF77-4C59-B2AA-013F290EC00F}" type="pres">
      <dgm:prSet presAssocID="{8FC7285E-750F-45C3-AB82-906D7BE257B1}" presName="rootConnector1" presStyleLbl="node1" presStyleIdx="0" presStyleCnt="0"/>
      <dgm:spPr/>
    </dgm:pt>
    <dgm:pt modelId="{C49E7496-8958-4D9F-9B59-BBBC2994B23F}" type="pres">
      <dgm:prSet presAssocID="{8FC7285E-750F-45C3-AB82-906D7BE257B1}" presName="hierChild2" presStyleCnt="0"/>
      <dgm:spPr/>
    </dgm:pt>
    <dgm:pt modelId="{D42C26E3-5298-4822-B06F-3301F69CB627}" type="pres">
      <dgm:prSet presAssocID="{8FC7285E-750F-45C3-AB82-906D7BE257B1}" presName="hierChild3" presStyleCnt="0"/>
      <dgm:spPr/>
    </dgm:pt>
  </dgm:ptLst>
  <dgm:cxnLst>
    <dgm:cxn modelId="{B35F8605-C07F-4658-9F9F-C7893E97A814}" type="presOf" srcId="{9C75970E-FAC0-40D4-8B43-504F3722C5AD}" destId="{9DB4F9C6-31CD-44D9-98A4-A32077A566CF}" srcOrd="0" destOrd="0" presId="urn:microsoft.com/office/officeart/2009/3/layout/HorizontalOrganizationChart"/>
    <dgm:cxn modelId="{71BA1521-B074-484D-A1CB-18F596783B04}" srcId="{60BFA33D-1D12-497C-AD1E-2B639FC4125D}" destId="{9C75970E-FAC0-40D4-8B43-504F3722C5AD}" srcOrd="1" destOrd="0" parTransId="{1F0030B4-B1AF-4082-B424-5323EF5E7FAD}" sibTransId="{95825EA1-F47B-44A7-9C84-D62729125CEB}"/>
    <dgm:cxn modelId="{D764D831-7EEE-4CC5-96C1-A1B8821B41D3}" type="presOf" srcId="{8FC7285E-750F-45C3-AB82-906D7BE257B1}" destId="{EDDE1A23-E0F3-4B10-A095-D38E3D3E78CF}" srcOrd="0" destOrd="0" presId="urn:microsoft.com/office/officeart/2009/3/layout/HorizontalOrganizationChart"/>
    <dgm:cxn modelId="{B45D524F-6219-4EAA-B42A-A6BB86B92F69}" type="presOf" srcId="{60BFA33D-1D12-497C-AD1E-2B639FC4125D}" destId="{80D90AA6-4D7F-46B2-ADC5-DE4E2C5D92B6}" srcOrd="0" destOrd="0" presId="urn:microsoft.com/office/officeart/2009/3/layout/HorizontalOrganizationChart"/>
    <dgm:cxn modelId="{4E0A8456-68D1-476E-9665-6BF1B377355C}" type="presOf" srcId="{8FC7285E-750F-45C3-AB82-906D7BE257B1}" destId="{E21BF294-BF77-4C59-B2AA-013F290EC00F}" srcOrd="1" destOrd="0" presId="urn:microsoft.com/office/officeart/2009/3/layout/HorizontalOrganizationChart"/>
    <dgm:cxn modelId="{7F7BDC59-A9C7-4EC4-B8C7-EF0F67A06B83}" srcId="{60BFA33D-1D12-497C-AD1E-2B639FC4125D}" destId="{DE2875DA-3B6A-446B-869A-376967A214EB}" srcOrd="0" destOrd="0" parTransId="{A35B3872-7E60-4CA7-9C1B-8103FEE5DEA8}" sibTransId="{534085D1-9335-4F4E-AE03-967741A18077}"/>
    <dgm:cxn modelId="{AA96AE7E-F61D-4E7A-A3D3-4E97F00C6A7E}" type="presOf" srcId="{9C75970E-FAC0-40D4-8B43-504F3722C5AD}" destId="{3045B3B5-946A-4D26-B482-AC633EBF49B7}" srcOrd="1" destOrd="0" presId="urn:microsoft.com/office/officeart/2009/3/layout/HorizontalOrganizationChart"/>
    <dgm:cxn modelId="{E7622C80-FC58-4569-8ED2-A6373776EBC2}" type="presOf" srcId="{DE2875DA-3B6A-446B-869A-376967A214EB}" destId="{A7ED462C-CDC3-41B4-9BD9-6EFB6DBA91B7}" srcOrd="0" destOrd="0" presId="urn:microsoft.com/office/officeart/2009/3/layout/HorizontalOrganizationChart"/>
    <dgm:cxn modelId="{E8467089-1087-4A2A-BC6C-9B5B37D7F342}" srcId="{60BFA33D-1D12-497C-AD1E-2B639FC4125D}" destId="{8FC7285E-750F-45C3-AB82-906D7BE257B1}" srcOrd="2" destOrd="0" parTransId="{B0B0EEAC-D42D-4EE8-9FD6-B5A0C8E5F8FD}" sibTransId="{72470033-7610-446E-B488-7CCE8240EE04}"/>
    <dgm:cxn modelId="{33E6FBCE-9060-4F28-88BE-2419C9377666}" type="presOf" srcId="{DE2875DA-3B6A-446B-869A-376967A214EB}" destId="{A9FB91A4-123F-4701-B73B-07587D4CD7B8}" srcOrd="1" destOrd="0" presId="urn:microsoft.com/office/officeart/2009/3/layout/HorizontalOrganizationChart"/>
    <dgm:cxn modelId="{C881B904-8EC1-40EA-894E-EDEB647B61B3}" type="presParOf" srcId="{80D90AA6-4D7F-46B2-ADC5-DE4E2C5D92B6}" destId="{059D66DC-CE81-4871-8636-B40C60C4BA4B}" srcOrd="0" destOrd="0" presId="urn:microsoft.com/office/officeart/2009/3/layout/HorizontalOrganizationChart"/>
    <dgm:cxn modelId="{C0BBD018-2B82-4650-8153-10F2F78461AC}" type="presParOf" srcId="{059D66DC-CE81-4871-8636-B40C60C4BA4B}" destId="{C97A4943-D208-41E3-980A-9523BF0A7068}" srcOrd="0" destOrd="0" presId="urn:microsoft.com/office/officeart/2009/3/layout/HorizontalOrganizationChart"/>
    <dgm:cxn modelId="{25DE35BD-F85D-4969-B6FD-AF37A17AF54D}" type="presParOf" srcId="{C97A4943-D208-41E3-980A-9523BF0A7068}" destId="{A7ED462C-CDC3-41B4-9BD9-6EFB6DBA91B7}" srcOrd="0" destOrd="0" presId="urn:microsoft.com/office/officeart/2009/3/layout/HorizontalOrganizationChart"/>
    <dgm:cxn modelId="{173A7AE8-A343-4B83-B596-D3FACC08B066}" type="presParOf" srcId="{C97A4943-D208-41E3-980A-9523BF0A7068}" destId="{A9FB91A4-123F-4701-B73B-07587D4CD7B8}" srcOrd="1" destOrd="0" presId="urn:microsoft.com/office/officeart/2009/3/layout/HorizontalOrganizationChart"/>
    <dgm:cxn modelId="{DBD4D1F6-C64C-47F8-8B3E-4967A8998E3A}" type="presParOf" srcId="{059D66DC-CE81-4871-8636-B40C60C4BA4B}" destId="{2FEE9A86-D827-49F6-9A95-4C8C44E01D03}" srcOrd="1" destOrd="0" presId="urn:microsoft.com/office/officeart/2009/3/layout/HorizontalOrganizationChart"/>
    <dgm:cxn modelId="{B857A1C1-8F71-4D06-9AC8-14A02774EA96}" type="presParOf" srcId="{059D66DC-CE81-4871-8636-B40C60C4BA4B}" destId="{536B5761-FEEF-4970-B320-DB4E46F5A618}" srcOrd="2" destOrd="0" presId="urn:microsoft.com/office/officeart/2009/3/layout/HorizontalOrganizationChart"/>
    <dgm:cxn modelId="{60F98353-53AE-4207-B628-F5E264F9E92E}" type="presParOf" srcId="{80D90AA6-4D7F-46B2-ADC5-DE4E2C5D92B6}" destId="{C9D7787C-AC53-4D3A-A48F-5379ED5399C7}" srcOrd="1" destOrd="0" presId="urn:microsoft.com/office/officeart/2009/3/layout/HorizontalOrganizationChart"/>
    <dgm:cxn modelId="{A0A71F8E-B8C0-49FF-BAFE-9975FFD65364}" type="presParOf" srcId="{C9D7787C-AC53-4D3A-A48F-5379ED5399C7}" destId="{89CD5537-9CCD-4B54-9DA4-96AB40A6A9F6}" srcOrd="0" destOrd="0" presId="urn:microsoft.com/office/officeart/2009/3/layout/HorizontalOrganizationChart"/>
    <dgm:cxn modelId="{F14A1D88-E3F7-4EF4-B669-D8A07F939618}" type="presParOf" srcId="{89CD5537-9CCD-4B54-9DA4-96AB40A6A9F6}" destId="{9DB4F9C6-31CD-44D9-98A4-A32077A566CF}" srcOrd="0" destOrd="0" presId="urn:microsoft.com/office/officeart/2009/3/layout/HorizontalOrganizationChart"/>
    <dgm:cxn modelId="{AE40A406-788D-4149-BEA9-ECC9D2B6C95D}" type="presParOf" srcId="{89CD5537-9CCD-4B54-9DA4-96AB40A6A9F6}" destId="{3045B3B5-946A-4D26-B482-AC633EBF49B7}" srcOrd="1" destOrd="0" presId="urn:microsoft.com/office/officeart/2009/3/layout/HorizontalOrganizationChart"/>
    <dgm:cxn modelId="{CC9A6A6D-9E5F-4E48-93EB-7CF848485004}" type="presParOf" srcId="{C9D7787C-AC53-4D3A-A48F-5379ED5399C7}" destId="{1AA86F61-043E-4577-9C13-C9E76C20CA5D}" srcOrd="1" destOrd="0" presId="urn:microsoft.com/office/officeart/2009/3/layout/HorizontalOrganizationChart"/>
    <dgm:cxn modelId="{4C50D9E9-B721-4E3B-8C81-3F9CFC528ED0}" type="presParOf" srcId="{C9D7787C-AC53-4D3A-A48F-5379ED5399C7}" destId="{55FE8BDE-290D-43F3-9EC8-B7B0EF3A6A93}" srcOrd="2" destOrd="0" presId="urn:microsoft.com/office/officeart/2009/3/layout/HorizontalOrganizationChart"/>
    <dgm:cxn modelId="{7BC64BF9-7FF4-457B-9FD0-79D2FA806D4D}" type="presParOf" srcId="{80D90AA6-4D7F-46B2-ADC5-DE4E2C5D92B6}" destId="{6EDC2E61-74C5-444C-BA5B-5A81DC7F58C0}" srcOrd="2" destOrd="0" presId="urn:microsoft.com/office/officeart/2009/3/layout/HorizontalOrganizationChart"/>
    <dgm:cxn modelId="{3F5D5DDA-478F-4A33-BD1F-A688087948C4}" type="presParOf" srcId="{6EDC2E61-74C5-444C-BA5B-5A81DC7F58C0}" destId="{265D6032-AC82-4B76-8790-BE7B14856B97}" srcOrd="0" destOrd="0" presId="urn:microsoft.com/office/officeart/2009/3/layout/HorizontalOrganizationChart"/>
    <dgm:cxn modelId="{BED51F75-4797-47D1-B301-F24DF204933D}" type="presParOf" srcId="{265D6032-AC82-4B76-8790-BE7B14856B97}" destId="{EDDE1A23-E0F3-4B10-A095-D38E3D3E78CF}" srcOrd="0" destOrd="0" presId="urn:microsoft.com/office/officeart/2009/3/layout/HorizontalOrganizationChart"/>
    <dgm:cxn modelId="{CA0734DD-A9BC-4E02-A942-AA418A6362A4}" type="presParOf" srcId="{265D6032-AC82-4B76-8790-BE7B14856B97}" destId="{E21BF294-BF77-4C59-B2AA-013F290EC00F}" srcOrd="1" destOrd="0" presId="urn:microsoft.com/office/officeart/2009/3/layout/HorizontalOrganizationChart"/>
    <dgm:cxn modelId="{55D0286C-1F3C-4DBC-8515-08534BD749FD}" type="presParOf" srcId="{6EDC2E61-74C5-444C-BA5B-5A81DC7F58C0}" destId="{C49E7496-8958-4D9F-9B59-BBBC2994B23F}" srcOrd="1" destOrd="0" presId="urn:microsoft.com/office/officeart/2009/3/layout/HorizontalOrganizationChart"/>
    <dgm:cxn modelId="{9639ED9B-407A-4D15-80D0-14A8C4EE52F3}" type="presParOf" srcId="{6EDC2E61-74C5-444C-BA5B-5A81DC7F58C0}" destId="{D42C26E3-5298-4822-B06F-3301F69CB627}" srcOrd="2" destOrd="0" presId="urn:microsoft.com/office/officeart/2009/3/layout/HorizontalOrganizationChar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97791DAB-01DF-470A-8F3C-A84E250916BF}" type="doc">
      <dgm:prSet loTypeId="urn:microsoft.com/office/officeart/2005/8/layout/cycle4" loCatId="cycle" qsTypeId="urn:microsoft.com/office/officeart/2005/8/quickstyle/simple1" qsCatId="simple" csTypeId="urn:microsoft.com/office/officeart/2005/8/colors/accent1_2" csCatId="accent1" phldr="1"/>
      <dgm:spPr/>
      <dgm:t>
        <a:bodyPr/>
        <a:lstStyle/>
        <a:p>
          <a:endParaRPr lang="en-NZ"/>
        </a:p>
      </dgm:t>
    </dgm:pt>
    <dgm:pt modelId="{D27DFB19-A8E1-42EE-93E7-31F919D54DE2}">
      <dgm:prSet phldrT="[Text]"/>
      <dgm:spPr/>
      <dgm:t>
        <a:bodyPr/>
        <a:lstStyle/>
        <a:p>
          <a:r>
            <a:rPr lang="en-US" b="1" dirty="0"/>
            <a:t>Design</a:t>
          </a:r>
          <a:endParaRPr lang="en-NZ" b="1" dirty="0"/>
        </a:p>
      </dgm:t>
    </dgm:pt>
    <dgm:pt modelId="{382CB367-929A-4E57-B5FC-CC57B39BA6EB}" type="parTrans" cxnId="{4CE499A3-2566-4B1A-8B3C-11B2F017AE4F}">
      <dgm:prSet/>
      <dgm:spPr/>
      <dgm:t>
        <a:bodyPr/>
        <a:lstStyle/>
        <a:p>
          <a:endParaRPr lang="en-NZ"/>
        </a:p>
      </dgm:t>
    </dgm:pt>
    <dgm:pt modelId="{7A91E9E2-4D8B-45B6-A9D8-323690245705}" type="sibTrans" cxnId="{4CE499A3-2566-4B1A-8B3C-11B2F017AE4F}">
      <dgm:prSet/>
      <dgm:spPr/>
      <dgm:t>
        <a:bodyPr/>
        <a:lstStyle/>
        <a:p>
          <a:endParaRPr lang="en-NZ"/>
        </a:p>
      </dgm:t>
    </dgm:pt>
    <dgm:pt modelId="{06507281-0A1E-4163-8F1F-31CC3BEEA6EE}">
      <dgm:prSet phldrT="[Text]"/>
      <dgm:spPr/>
      <dgm:t>
        <a:bodyPr/>
        <a:lstStyle/>
        <a:p>
          <a:r>
            <a:rPr lang="en-US" dirty="0"/>
            <a:t>Configure and create the right services</a:t>
          </a:r>
          <a:endParaRPr lang="en-NZ" dirty="0"/>
        </a:p>
      </dgm:t>
    </dgm:pt>
    <dgm:pt modelId="{88145DD6-93B4-4ECF-8DEA-2911E53673CA}" type="parTrans" cxnId="{1786708E-EEA1-47CF-87F3-04D92BD70FC1}">
      <dgm:prSet/>
      <dgm:spPr/>
      <dgm:t>
        <a:bodyPr/>
        <a:lstStyle/>
        <a:p>
          <a:endParaRPr lang="en-NZ"/>
        </a:p>
      </dgm:t>
    </dgm:pt>
    <dgm:pt modelId="{0BD508BA-107A-4701-ABBE-2313DDF8277C}" type="sibTrans" cxnId="{1786708E-EEA1-47CF-87F3-04D92BD70FC1}">
      <dgm:prSet/>
      <dgm:spPr/>
      <dgm:t>
        <a:bodyPr/>
        <a:lstStyle/>
        <a:p>
          <a:endParaRPr lang="en-NZ"/>
        </a:p>
      </dgm:t>
    </dgm:pt>
    <dgm:pt modelId="{4CC2C0BC-0C47-4DC0-B8CE-27A08E21E6D5}">
      <dgm:prSet phldrT="[Text]"/>
      <dgm:spPr/>
      <dgm:t>
        <a:bodyPr/>
        <a:lstStyle/>
        <a:p>
          <a:r>
            <a:rPr lang="en-US" b="1" dirty="0"/>
            <a:t>Operate</a:t>
          </a:r>
          <a:endParaRPr lang="en-NZ" b="1" dirty="0"/>
        </a:p>
      </dgm:t>
    </dgm:pt>
    <dgm:pt modelId="{2A34A552-424C-45B3-9D10-F300FE8E22AB}" type="parTrans" cxnId="{D56A6503-EDA6-43BF-B3BF-E59B331D1790}">
      <dgm:prSet/>
      <dgm:spPr/>
      <dgm:t>
        <a:bodyPr/>
        <a:lstStyle/>
        <a:p>
          <a:endParaRPr lang="en-NZ"/>
        </a:p>
      </dgm:t>
    </dgm:pt>
    <dgm:pt modelId="{FFFB1D46-5F2D-4B3F-94AD-F6EED98ED883}" type="sibTrans" cxnId="{D56A6503-EDA6-43BF-B3BF-E59B331D1790}">
      <dgm:prSet/>
      <dgm:spPr/>
      <dgm:t>
        <a:bodyPr/>
        <a:lstStyle/>
        <a:p>
          <a:endParaRPr lang="en-NZ"/>
        </a:p>
      </dgm:t>
    </dgm:pt>
    <dgm:pt modelId="{D709DB03-87A0-4DD8-B79D-E3C985616952}">
      <dgm:prSet phldrT="[Text]"/>
      <dgm:spPr/>
      <dgm:t>
        <a:bodyPr/>
        <a:lstStyle/>
        <a:p>
          <a:r>
            <a:rPr lang="en-US" dirty="0"/>
            <a:t>Answer questions, author complex commands, and manage resources</a:t>
          </a:r>
          <a:endParaRPr lang="en-NZ" dirty="0"/>
        </a:p>
      </dgm:t>
    </dgm:pt>
    <dgm:pt modelId="{71646C76-BDB6-47A3-A3D5-B111D4FB2BCB}" type="parTrans" cxnId="{EF3F4431-B088-48D9-B10C-DE5F2A0314A6}">
      <dgm:prSet/>
      <dgm:spPr/>
      <dgm:t>
        <a:bodyPr/>
        <a:lstStyle/>
        <a:p>
          <a:endParaRPr lang="en-NZ"/>
        </a:p>
      </dgm:t>
    </dgm:pt>
    <dgm:pt modelId="{357598A9-2983-46C6-A1A1-8A7190139CAA}" type="sibTrans" cxnId="{EF3F4431-B088-48D9-B10C-DE5F2A0314A6}">
      <dgm:prSet/>
      <dgm:spPr/>
      <dgm:t>
        <a:bodyPr/>
        <a:lstStyle/>
        <a:p>
          <a:endParaRPr lang="en-NZ"/>
        </a:p>
      </dgm:t>
    </dgm:pt>
    <dgm:pt modelId="{F2D869F8-0987-4DAB-A1F2-F98521936E76}">
      <dgm:prSet phldrT="[Text]"/>
      <dgm:spPr/>
      <dgm:t>
        <a:bodyPr/>
        <a:lstStyle/>
        <a:p>
          <a:r>
            <a:rPr lang="en-US" b="1" dirty="0"/>
            <a:t>Troubleshoot</a:t>
          </a:r>
          <a:endParaRPr lang="en-NZ" b="1" dirty="0"/>
        </a:p>
      </dgm:t>
    </dgm:pt>
    <dgm:pt modelId="{045AAE35-A3EC-4E36-AF1A-38900E00EE2B}" type="parTrans" cxnId="{5FE00D74-E1D8-46D4-8883-17F8D4DCD6E3}">
      <dgm:prSet/>
      <dgm:spPr/>
      <dgm:t>
        <a:bodyPr/>
        <a:lstStyle/>
        <a:p>
          <a:endParaRPr lang="en-NZ"/>
        </a:p>
      </dgm:t>
    </dgm:pt>
    <dgm:pt modelId="{CE2A38F5-2B74-4246-9A05-C3E145014819}" type="sibTrans" cxnId="{5FE00D74-E1D8-46D4-8883-17F8D4DCD6E3}">
      <dgm:prSet/>
      <dgm:spPr/>
      <dgm:t>
        <a:bodyPr/>
        <a:lstStyle/>
        <a:p>
          <a:endParaRPr lang="en-NZ"/>
        </a:p>
      </dgm:t>
    </dgm:pt>
    <dgm:pt modelId="{D9AE98FF-935C-478B-AFE9-52F3704307CB}">
      <dgm:prSet phldrT="[Text]"/>
      <dgm:spPr/>
      <dgm:t>
        <a:bodyPr/>
        <a:lstStyle/>
        <a:p>
          <a:r>
            <a:rPr lang="en-US" dirty="0"/>
            <a:t>Orchestrate across Azure services for insights to summarize issues, identity cussed and suggest solutions</a:t>
          </a:r>
          <a:endParaRPr lang="en-NZ" dirty="0"/>
        </a:p>
      </dgm:t>
    </dgm:pt>
    <dgm:pt modelId="{8B0A6A06-AFF4-4CC7-A762-83510256864D}" type="parTrans" cxnId="{75B9FDC9-0DBF-4C1F-B089-39FCD8807C2A}">
      <dgm:prSet/>
      <dgm:spPr/>
      <dgm:t>
        <a:bodyPr/>
        <a:lstStyle/>
        <a:p>
          <a:endParaRPr lang="en-NZ"/>
        </a:p>
      </dgm:t>
    </dgm:pt>
    <dgm:pt modelId="{B0AF4322-86C6-4BFF-82C2-C16017682008}" type="sibTrans" cxnId="{75B9FDC9-0DBF-4C1F-B089-39FCD8807C2A}">
      <dgm:prSet/>
      <dgm:spPr/>
      <dgm:t>
        <a:bodyPr/>
        <a:lstStyle/>
        <a:p>
          <a:endParaRPr lang="en-NZ"/>
        </a:p>
      </dgm:t>
    </dgm:pt>
    <dgm:pt modelId="{E6BFC804-3065-4E75-AC1F-EE0D0C034457}">
      <dgm:prSet phldrT="[Text]"/>
      <dgm:spPr/>
      <dgm:t>
        <a:bodyPr/>
        <a:lstStyle/>
        <a:p>
          <a:r>
            <a:rPr lang="en-US" b="1" dirty="0"/>
            <a:t>Optimize</a:t>
          </a:r>
          <a:endParaRPr lang="en-NZ" b="1" dirty="0"/>
        </a:p>
      </dgm:t>
    </dgm:pt>
    <dgm:pt modelId="{5BE7E53F-2C8E-4BC7-BF7A-58892DB62C5B}" type="parTrans" cxnId="{B3BABA78-F338-4BAE-A610-DDAF7C424185}">
      <dgm:prSet/>
      <dgm:spPr/>
      <dgm:t>
        <a:bodyPr/>
        <a:lstStyle/>
        <a:p>
          <a:endParaRPr lang="en-NZ"/>
        </a:p>
      </dgm:t>
    </dgm:pt>
    <dgm:pt modelId="{A14CB2C1-9D43-43B6-81CD-E19309676AF6}" type="sibTrans" cxnId="{B3BABA78-F338-4BAE-A610-DDAF7C424185}">
      <dgm:prSet/>
      <dgm:spPr/>
      <dgm:t>
        <a:bodyPr/>
        <a:lstStyle/>
        <a:p>
          <a:endParaRPr lang="en-NZ"/>
        </a:p>
      </dgm:t>
    </dgm:pt>
    <dgm:pt modelId="{A4BF5A90-E117-4456-A662-D7CAA0E6B2F3}">
      <dgm:prSet phldrT="[Text]"/>
      <dgm:spPr/>
      <dgm:t>
        <a:bodyPr/>
        <a:lstStyle/>
        <a:p>
          <a:r>
            <a:rPr lang="en-US" dirty="0"/>
            <a:t>Improve costs, scalability, and reliability through recommendations for your environment</a:t>
          </a:r>
          <a:endParaRPr lang="en-NZ" dirty="0"/>
        </a:p>
      </dgm:t>
    </dgm:pt>
    <dgm:pt modelId="{7B121264-6BFD-4A02-B25E-B0BE07FA4FBF}" type="parTrans" cxnId="{97E6DBAA-31C2-4A45-B1F4-CFA389577F05}">
      <dgm:prSet/>
      <dgm:spPr/>
      <dgm:t>
        <a:bodyPr/>
        <a:lstStyle/>
        <a:p>
          <a:endParaRPr lang="en-NZ"/>
        </a:p>
      </dgm:t>
    </dgm:pt>
    <dgm:pt modelId="{20AEE779-58C2-4754-A732-EDACFC29B64B}" type="sibTrans" cxnId="{97E6DBAA-31C2-4A45-B1F4-CFA389577F05}">
      <dgm:prSet/>
      <dgm:spPr/>
      <dgm:t>
        <a:bodyPr/>
        <a:lstStyle/>
        <a:p>
          <a:endParaRPr lang="en-NZ"/>
        </a:p>
      </dgm:t>
    </dgm:pt>
    <dgm:pt modelId="{F8C1FDBC-892E-46BB-97FB-F9B90F419F14}" type="pres">
      <dgm:prSet presAssocID="{97791DAB-01DF-470A-8F3C-A84E250916BF}" presName="cycleMatrixDiagram" presStyleCnt="0">
        <dgm:presLayoutVars>
          <dgm:chMax val="1"/>
          <dgm:dir/>
          <dgm:animLvl val="lvl"/>
          <dgm:resizeHandles val="exact"/>
        </dgm:presLayoutVars>
      </dgm:prSet>
      <dgm:spPr/>
    </dgm:pt>
    <dgm:pt modelId="{98726510-A048-4369-80FC-BA27BAFD153C}" type="pres">
      <dgm:prSet presAssocID="{97791DAB-01DF-470A-8F3C-A84E250916BF}" presName="children" presStyleCnt="0"/>
      <dgm:spPr/>
    </dgm:pt>
    <dgm:pt modelId="{73032841-D244-42CF-8D7D-BF495AE2F3D8}" type="pres">
      <dgm:prSet presAssocID="{97791DAB-01DF-470A-8F3C-A84E250916BF}" presName="child1group" presStyleCnt="0"/>
      <dgm:spPr/>
    </dgm:pt>
    <dgm:pt modelId="{E02CBF05-4123-4176-8DFE-29661B314F53}" type="pres">
      <dgm:prSet presAssocID="{97791DAB-01DF-470A-8F3C-A84E250916BF}" presName="child1" presStyleLbl="bgAcc1" presStyleIdx="0" presStyleCnt="4"/>
      <dgm:spPr/>
    </dgm:pt>
    <dgm:pt modelId="{ED91AC73-B7EC-4109-9643-C8009561F2C1}" type="pres">
      <dgm:prSet presAssocID="{97791DAB-01DF-470A-8F3C-A84E250916BF}" presName="child1Text" presStyleLbl="bgAcc1" presStyleIdx="0" presStyleCnt="4">
        <dgm:presLayoutVars>
          <dgm:bulletEnabled val="1"/>
        </dgm:presLayoutVars>
      </dgm:prSet>
      <dgm:spPr/>
    </dgm:pt>
    <dgm:pt modelId="{6CECD4A4-5E95-468C-ABA7-DFCC08A26F09}" type="pres">
      <dgm:prSet presAssocID="{97791DAB-01DF-470A-8F3C-A84E250916BF}" presName="child2group" presStyleCnt="0"/>
      <dgm:spPr/>
    </dgm:pt>
    <dgm:pt modelId="{5BFC7179-7ADA-4B15-9C6E-516CACAE710D}" type="pres">
      <dgm:prSet presAssocID="{97791DAB-01DF-470A-8F3C-A84E250916BF}" presName="child2" presStyleLbl="bgAcc1" presStyleIdx="1" presStyleCnt="4"/>
      <dgm:spPr/>
    </dgm:pt>
    <dgm:pt modelId="{7E782828-B3F7-468E-A9E8-7AC20B89F589}" type="pres">
      <dgm:prSet presAssocID="{97791DAB-01DF-470A-8F3C-A84E250916BF}" presName="child2Text" presStyleLbl="bgAcc1" presStyleIdx="1" presStyleCnt="4">
        <dgm:presLayoutVars>
          <dgm:bulletEnabled val="1"/>
        </dgm:presLayoutVars>
      </dgm:prSet>
      <dgm:spPr/>
    </dgm:pt>
    <dgm:pt modelId="{A6398955-F298-41F4-BB16-2E31936995DF}" type="pres">
      <dgm:prSet presAssocID="{97791DAB-01DF-470A-8F3C-A84E250916BF}" presName="child3group" presStyleCnt="0"/>
      <dgm:spPr/>
    </dgm:pt>
    <dgm:pt modelId="{4024BFFB-429E-4433-A168-92042A526814}" type="pres">
      <dgm:prSet presAssocID="{97791DAB-01DF-470A-8F3C-A84E250916BF}" presName="child3" presStyleLbl="bgAcc1" presStyleIdx="2" presStyleCnt="4"/>
      <dgm:spPr/>
    </dgm:pt>
    <dgm:pt modelId="{D5577AB5-9E1B-42E1-9E03-323B8DC969E2}" type="pres">
      <dgm:prSet presAssocID="{97791DAB-01DF-470A-8F3C-A84E250916BF}" presName="child3Text" presStyleLbl="bgAcc1" presStyleIdx="2" presStyleCnt="4">
        <dgm:presLayoutVars>
          <dgm:bulletEnabled val="1"/>
        </dgm:presLayoutVars>
      </dgm:prSet>
      <dgm:spPr/>
    </dgm:pt>
    <dgm:pt modelId="{F4822919-B81F-4EE1-8521-EF3A29AC3B1B}" type="pres">
      <dgm:prSet presAssocID="{97791DAB-01DF-470A-8F3C-A84E250916BF}" presName="child4group" presStyleCnt="0"/>
      <dgm:spPr/>
    </dgm:pt>
    <dgm:pt modelId="{0BE7BE1C-1D49-4F6C-BB8F-F6F0BD9B254B}" type="pres">
      <dgm:prSet presAssocID="{97791DAB-01DF-470A-8F3C-A84E250916BF}" presName="child4" presStyleLbl="bgAcc1" presStyleIdx="3" presStyleCnt="4"/>
      <dgm:spPr/>
    </dgm:pt>
    <dgm:pt modelId="{FE3CF30A-C5EB-471F-BA1F-0B6F50C930C0}" type="pres">
      <dgm:prSet presAssocID="{97791DAB-01DF-470A-8F3C-A84E250916BF}" presName="child4Text" presStyleLbl="bgAcc1" presStyleIdx="3" presStyleCnt="4">
        <dgm:presLayoutVars>
          <dgm:bulletEnabled val="1"/>
        </dgm:presLayoutVars>
      </dgm:prSet>
      <dgm:spPr/>
    </dgm:pt>
    <dgm:pt modelId="{984513A0-4B49-488F-938C-8F1CF9329765}" type="pres">
      <dgm:prSet presAssocID="{97791DAB-01DF-470A-8F3C-A84E250916BF}" presName="childPlaceholder" presStyleCnt="0"/>
      <dgm:spPr/>
    </dgm:pt>
    <dgm:pt modelId="{EE559CA2-528A-4DBA-9D6C-2BE6DEB1978B}" type="pres">
      <dgm:prSet presAssocID="{97791DAB-01DF-470A-8F3C-A84E250916BF}" presName="circle" presStyleCnt="0"/>
      <dgm:spPr/>
    </dgm:pt>
    <dgm:pt modelId="{941E3646-7D01-4629-AE27-1E6DA8A8EA82}" type="pres">
      <dgm:prSet presAssocID="{97791DAB-01DF-470A-8F3C-A84E250916BF}" presName="quadrant1" presStyleLbl="node1" presStyleIdx="0" presStyleCnt="4">
        <dgm:presLayoutVars>
          <dgm:chMax val="1"/>
          <dgm:bulletEnabled val="1"/>
        </dgm:presLayoutVars>
      </dgm:prSet>
      <dgm:spPr/>
    </dgm:pt>
    <dgm:pt modelId="{F1526F1B-79A0-4049-8AC7-D3400A0ACF2C}" type="pres">
      <dgm:prSet presAssocID="{97791DAB-01DF-470A-8F3C-A84E250916BF}" presName="quadrant2" presStyleLbl="node1" presStyleIdx="1" presStyleCnt="4">
        <dgm:presLayoutVars>
          <dgm:chMax val="1"/>
          <dgm:bulletEnabled val="1"/>
        </dgm:presLayoutVars>
      </dgm:prSet>
      <dgm:spPr/>
    </dgm:pt>
    <dgm:pt modelId="{A258DBED-934D-4910-A22C-E07026DD674A}" type="pres">
      <dgm:prSet presAssocID="{97791DAB-01DF-470A-8F3C-A84E250916BF}" presName="quadrant3" presStyleLbl="node1" presStyleIdx="2" presStyleCnt="4">
        <dgm:presLayoutVars>
          <dgm:chMax val="1"/>
          <dgm:bulletEnabled val="1"/>
        </dgm:presLayoutVars>
      </dgm:prSet>
      <dgm:spPr/>
    </dgm:pt>
    <dgm:pt modelId="{7981D70D-2473-40D8-BADF-FA0B7A0BED76}" type="pres">
      <dgm:prSet presAssocID="{97791DAB-01DF-470A-8F3C-A84E250916BF}" presName="quadrant4" presStyleLbl="node1" presStyleIdx="3" presStyleCnt="4">
        <dgm:presLayoutVars>
          <dgm:chMax val="1"/>
          <dgm:bulletEnabled val="1"/>
        </dgm:presLayoutVars>
      </dgm:prSet>
      <dgm:spPr/>
    </dgm:pt>
    <dgm:pt modelId="{CDDEDC6B-FA56-4F66-BC38-2BED32A4917D}" type="pres">
      <dgm:prSet presAssocID="{97791DAB-01DF-470A-8F3C-A84E250916BF}" presName="quadrantPlaceholder" presStyleCnt="0"/>
      <dgm:spPr/>
    </dgm:pt>
    <dgm:pt modelId="{C09E7239-7FED-4E14-A4D4-F28CECCFA704}" type="pres">
      <dgm:prSet presAssocID="{97791DAB-01DF-470A-8F3C-A84E250916BF}" presName="center1" presStyleLbl="fgShp" presStyleIdx="0" presStyleCnt="2"/>
      <dgm:spPr/>
    </dgm:pt>
    <dgm:pt modelId="{296E3106-0E5D-4EE6-A1E7-AF457B40F529}" type="pres">
      <dgm:prSet presAssocID="{97791DAB-01DF-470A-8F3C-A84E250916BF}" presName="center2" presStyleLbl="fgShp" presStyleIdx="1" presStyleCnt="2"/>
      <dgm:spPr/>
    </dgm:pt>
  </dgm:ptLst>
  <dgm:cxnLst>
    <dgm:cxn modelId="{D56A6503-EDA6-43BF-B3BF-E59B331D1790}" srcId="{97791DAB-01DF-470A-8F3C-A84E250916BF}" destId="{4CC2C0BC-0C47-4DC0-B8CE-27A08E21E6D5}" srcOrd="1" destOrd="0" parTransId="{2A34A552-424C-45B3-9D10-F300FE8E22AB}" sibTransId="{FFFB1D46-5F2D-4B3F-94AD-F6EED98ED883}"/>
    <dgm:cxn modelId="{8B853B13-3861-4723-9034-1B30896EA442}" type="presOf" srcId="{D709DB03-87A0-4DD8-B79D-E3C985616952}" destId="{7E782828-B3F7-468E-A9E8-7AC20B89F589}" srcOrd="1" destOrd="0" presId="urn:microsoft.com/office/officeart/2005/8/layout/cycle4"/>
    <dgm:cxn modelId="{1284BF2A-2260-4EDF-8D97-135933278E2E}" type="presOf" srcId="{A4BF5A90-E117-4456-A662-D7CAA0E6B2F3}" destId="{0BE7BE1C-1D49-4F6C-BB8F-F6F0BD9B254B}" srcOrd="0" destOrd="0" presId="urn:microsoft.com/office/officeart/2005/8/layout/cycle4"/>
    <dgm:cxn modelId="{FE4C202E-133D-4FD1-BB1D-D7F83C3ED2DE}" type="presOf" srcId="{D27DFB19-A8E1-42EE-93E7-31F919D54DE2}" destId="{941E3646-7D01-4629-AE27-1E6DA8A8EA82}" srcOrd="0" destOrd="0" presId="urn:microsoft.com/office/officeart/2005/8/layout/cycle4"/>
    <dgm:cxn modelId="{EF3F4431-B088-48D9-B10C-DE5F2A0314A6}" srcId="{4CC2C0BC-0C47-4DC0-B8CE-27A08E21E6D5}" destId="{D709DB03-87A0-4DD8-B79D-E3C985616952}" srcOrd="0" destOrd="0" parTransId="{71646C76-BDB6-47A3-A3D5-B111D4FB2BCB}" sibTransId="{357598A9-2983-46C6-A1A1-8A7190139CAA}"/>
    <dgm:cxn modelId="{BDA1D531-17ED-45F4-9383-90616A04F5B6}" type="presOf" srcId="{E6BFC804-3065-4E75-AC1F-EE0D0C034457}" destId="{7981D70D-2473-40D8-BADF-FA0B7A0BED76}" srcOrd="0" destOrd="0" presId="urn:microsoft.com/office/officeart/2005/8/layout/cycle4"/>
    <dgm:cxn modelId="{57C53E5B-2BE1-4D91-813C-58F836A29ACF}" type="presOf" srcId="{D9AE98FF-935C-478B-AFE9-52F3704307CB}" destId="{4024BFFB-429E-4433-A168-92042A526814}" srcOrd="0" destOrd="0" presId="urn:microsoft.com/office/officeart/2005/8/layout/cycle4"/>
    <dgm:cxn modelId="{97548743-96CB-40B8-99A5-DC796561A7D3}" type="presOf" srcId="{D709DB03-87A0-4DD8-B79D-E3C985616952}" destId="{5BFC7179-7ADA-4B15-9C6E-516CACAE710D}" srcOrd="0" destOrd="0" presId="urn:microsoft.com/office/officeart/2005/8/layout/cycle4"/>
    <dgm:cxn modelId="{5FE00D74-E1D8-46D4-8883-17F8D4DCD6E3}" srcId="{97791DAB-01DF-470A-8F3C-A84E250916BF}" destId="{F2D869F8-0987-4DAB-A1F2-F98521936E76}" srcOrd="2" destOrd="0" parTransId="{045AAE35-A3EC-4E36-AF1A-38900E00EE2B}" sibTransId="{CE2A38F5-2B74-4246-9A05-C3E145014819}"/>
    <dgm:cxn modelId="{B3BABA78-F338-4BAE-A610-DDAF7C424185}" srcId="{97791DAB-01DF-470A-8F3C-A84E250916BF}" destId="{E6BFC804-3065-4E75-AC1F-EE0D0C034457}" srcOrd="3" destOrd="0" parTransId="{5BE7E53F-2C8E-4BC7-BF7A-58892DB62C5B}" sibTransId="{A14CB2C1-9D43-43B6-81CD-E19309676AF6}"/>
    <dgm:cxn modelId="{1786708E-EEA1-47CF-87F3-04D92BD70FC1}" srcId="{D27DFB19-A8E1-42EE-93E7-31F919D54DE2}" destId="{06507281-0A1E-4163-8F1F-31CC3BEEA6EE}" srcOrd="0" destOrd="0" parTransId="{88145DD6-93B4-4ECF-8DEA-2911E53673CA}" sibTransId="{0BD508BA-107A-4701-ABBE-2313DDF8277C}"/>
    <dgm:cxn modelId="{4CE499A3-2566-4B1A-8B3C-11B2F017AE4F}" srcId="{97791DAB-01DF-470A-8F3C-A84E250916BF}" destId="{D27DFB19-A8E1-42EE-93E7-31F919D54DE2}" srcOrd="0" destOrd="0" parTransId="{382CB367-929A-4E57-B5FC-CC57B39BA6EB}" sibTransId="{7A91E9E2-4D8B-45B6-A9D8-323690245705}"/>
    <dgm:cxn modelId="{97E6DBAA-31C2-4A45-B1F4-CFA389577F05}" srcId="{E6BFC804-3065-4E75-AC1F-EE0D0C034457}" destId="{A4BF5A90-E117-4456-A662-D7CAA0E6B2F3}" srcOrd="0" destOrd="0" parTransId="{7B121264-6BFD-4A02-B25E-B0BE07FA4FBF}" sibTransId="{20AEE779-58C2-4754-A732-EDACFC29B64B}"/>
    <dgm:cxn modelId="{8A7FDAAE-5AC3-4EEC-BFFB-CFA00E7EDE5A}" type="presOf" srcId="{A4BF5A90-E117-4456-A662-D7CAA0E6B2F3}" destId="{FE3CF30A-C5EB-471F-BA1F-0B6F50C930C0}" srcOrd="1" destOrd="0" presId="urn:microsoft.com/office/officeart/2005/8/layout/cycle4"/>
    <dgm:cxn modelId="{75B9FDC9-0DBF-4C1F-B089-39FCD8807C2A}" srcId="{F2D869F8-0987-4DAB-A1F2-F98521936E76}" destId="{D9AE98FF-935C-478B-AFE9-52F3704307CB}" srcOrd="0" destOrd="0" parTransId="{8B0A6A06-AFF4-4CC7-A762-83510256864D}" sibTransId="{B0AF4322-86C6-4BFF-82C2-C16017682008}"/>
    <dgm:cxn modelId="{00C9A8D1-DA4B-4A04-93CD-3F4CF5EED96D}" type="presOf" srcId="{D9AE98FF-935C-478B-AFE9-52F3704307CB}" destId="{D5577AB5-9E1B-42E1-9E03-323B8DC969E2}" srcOrd="1" destOrd="0" presId="urn:microsoft.com/office/officeart/2005/8/layout/cycle4"/>
    <dgm:cxn modelId="{082113D2-A756-4B60-A3E1-5ED933839A84}" type="presOf" srcId="{97791DAB-01DF-470A-8F3C-A84E250916BF}" destId="{F8C1FDBC-892E-46BB-97FB-F9B90F419F14}" srcOrd="0" destOrd="0" presId="urn:microsoft.com/office/officeart/2005/8/layout/cycle4"/>
    <dgm:cxn modelId="{BFE1EFDE-F669-41D1-82E2-A5831F07986E}" type="presOf" srcId="{F2D869F8-0987-4DAB-A1F2-F98521936E76}" destId="{A258DBED-934D-4910-A22C-E07026DD674A}" srcOrd="0" destOrd="0" presId="urn:microsoft.com/office/officeart/2005/8/layout/cycle4"/>
    <dgm:cxn modelId="{60DCDBEA-ED8C-4728-808D-694625F938FF}" type="presOf" srcId="{4CC2C0BC-0C47-4DC0-B8CE-27A08E21E6D5}" destId="{F1526F1B-79A0-4049-8AC7-D3400A0ACF2C}" srcOrd="0" destOrd="0" presId="urn:microsoft.com/office/officeart/2005/8/layout/cycle4"/>
    <dgm:cxn modelId="{06ABD3F1-75BF-4515-86E0-2FD13BFF6CB5}" type="presOf" srcId="{06507281-0A1E-4163-8F1F-31CC3BEEA6EE}" destId="{E02CBF05-4123-4176-8DFE-29661B314F53}" srcOrd="0" destOrd="0" presId="urn:microsoft.com/office/officeart/2005/8/layout/cycle4"/>
    <dgm:cxn modelId="{D92751F3-EBC6-480B-85A9-73544E35787C}" type="presOf" srcId="{06507281-0A1E-4163-8F1F-31CC3BEEA6EE}" destId="{ED91AC73-B7EC-4109-9643-C8009561F2C1}" srcOrd="1" destOrd="0" presId="urn:microsoft.com/office/officeart/2005/8/layout/cycle4"/>
    <dgm:cxn modelId="{417F2C2D-8427-4C35-A07E-56CA45961C95}" type="presParOf" srcId="{F8C1FDBC-892E-46BB-97FB-F9B90F419F14}" destId="{98726510-A048-4369-80FC-BA27BAFD153C}" srcOrd="0" destOrd="0" presId="urn:microsoft.com/office/officeart/2005/8/layout/cycle4"/>
    <dgm:cxn modelId="{56E3B430-487E-4A3C-9C97-8A07B2A41F91}" type="presParOf" srcId="{98726510-A048-4369-80FC-BA27BAFD153C}" destId="{73032841-D244-42CF-8D7D-BF495AE2F3D8}" srcOrd="0" destOrd="0" presId="urn:microsoft.com/office/officeart/2005/8/layout/cycle4"/>
    <dgm:cxn modelId="{CE624F12-0399-487C-A241-8984B3A41BE9}" type="presParOf" srcId="{73032841-D244-42CF-8D7D-BF495AE2F3D8}" destId="{E02CBF05-4123-4176-8DFE-29661B314F53}" srcOrd="0" destOrd="0" presId="urn:microsoft.com/office/officeart/2005/8/layout/cycle4"/>
    <dgm:cxn modelId="{D181D7D0-6C62-4753-925A-876623A9C2E2}" type="presParOf" srcId="{73032841-D244-42CF-8D7D-BF495AE2F3D8}" destId="{ED91AC73-B7EC-4109-9643-C8009561F2C1}" srcOrd="1" destOrd="0" presId="urn:microsoft.com/office/officeart/2005/8/layout/cycle4"/>
    <dgm:cxn modelId="{0CA7530E-2B0C-4209-87EE-3CCEE8845D80}" type="presParOf" srcId="{98726510-A048-4369-80FC-BA27BAFD153C}" destId="{6CECD4A4-5E95-468C-ABA7-DFCC08A26F09}" srcOrd="1" destOrd="0" presId="urn:microsoft.com/office/officeart/2005/8/layout/cycle4"/>
    <dgm:cxn modelId="{5D953D0B-5AFB-4583-8A2F-76059FD3344D}" type="presParOf" srcId="{6CECD4A4-5E95-468C-ABA7-DFCC08A26F09}" destId="{5BFC7179-7ADA-4B15-9C6E-516CACAE710D}" srcOrd="0" destOrd="0" presId="urn:microsoft.com/office/officeart/2005/8/layout/cycle4"/>
    <dgm:cxn modelId="{FEDCF58C-31C5-4B0B-A651-1066C0ADEBFC}" type="presParOf" srcId="{6CECD4A4-5E95-468C-ABA7-DFCC08A26F09}" destId="{7E782828-B3F7-468E-A9E8-7AC20B89F589}" srcOrd="1" destOrd="0" presId="urn:microsoft.com/office/officeart/2005/8/layout/cycle4"/>
    <dgm:cxn modelId="{2F6ACBB3-9BA5-403F-BB4E-1A3A876081D0}" type="presParOf" srcId="{98726510-A048-4369-80FC-BA27BAFD153C}" destId="{A6398955-F298-41F4-BB16-2E31936995DF}" srcOrd="2" destOrd="0" presId="urn:microsoft.com/office/officeart/2005/8/layout/cycle4"/>
    <dgm:cxn modelId="{45203F30-B859-4872-B91F-B7347C943998}" type="presParOf" srcId="{A6398955-F298-41F4-BB16-2E31936995DF}" destId="{4024BFFB-429E-4433-A168-92042A526814}" srcOrd="0" destOrd="0" presId="urn:microsoft.com/office/officeart/2005/8/layout/cycle4"/>
    <dgm:cxn modelId="{CCF82AD0-96ED-4CFA-959D-962E306E3DE0}" type="presParOf" srcId="{A6398955-F298-41F4-BB16-2E31936995DF}" destId="{D5577AB5-9E1B-42E1-9E03-323B8DC969E2}" srcOrd="1" destOrd="0" presId="urn:microsoft.com/office/officeart/2005/8/layout/cycle4"/>
    <dgm:cxn modelId="{10D19D08-3B66-43A8-A5E8-6863B0776B5E}" type="presParOf" srcId="{98726510-A048-4369-80FC-BA27BAFD153C}" destId="{F4822919-B81F-4EE1-8521-EF3A29AC3B1B}" srcOrd="3" destOrd="0" presId="urn:microsoft.com/office/officeart/2005/8/layout/cycle4"/>
    <dgm:cxn modelId="{71C80FCF-A3F7-4BF4-B6D9-4292E53284EE}" type="presParOf" srcId="{F4822919-B81F-4EE1-8521-EF3A29AC3B1B}" destId="{0BE7BE1C-1D49-4F6C-BB8F-F6F0BD9B254B}" srcOrd="0" destOrd="0" presId="urn:microsoft.com/office/officeart/2005/8/layout/cycle4"/>
    <dgm:cxn modelId="{86394B55-FD17-40BA-A520-F9626CA20B94}" type="presParOf" srcId="{F4822919-B81F-4EE1-8521-EF3A29AC3B1B}" destId="{FE3CF30A-C5EB-471F-BA1F-0B6F50C930C0}" srcOrd="1" destOrd="0" presId="urn:microsoft.com/office/officeart/2005/8/layout/cycle4"/>
    <dgm:cxn modelId="{39EA7575-E2BF-4953-9D5D-583AE3049BBB}" type="presParOf" srcId="{98726510-A048-4369-80FC-BA27BAFD153C}" destId="{984513A0-4B49-488F-938C-8F1CF9329765}" srcOrd="4" destOrd="0" presId="urn:microsoft.com/office/officeart/2005/8/layout/cycle4"/>
    <dgm:cxn modelId="{F7B837D9-3613-49D7-A10A-6BB1C8BA90DF}" type="presParOf" srcId="{F8C1FDBC-892E-46BB-97FB-F9B90F419F14}" destId="{EE559CA2-528A-4DBA-9D6C-2BE6DEB1978B}" srcOrd="1" destOrd="0" presId="urn:microsoft.com/office/officeart/2005/8/layout/cycle4"/>
    <dgm:cxn modelId="{23C0BE40-9C5B-4F6A-A1CD-AF859FC14322}" type="presParOf" srcId="{EE559CA2-528A-4DBA-9D6C-2BE6DEB1978B}" destId="{941E3646-7D01-4629-AE27-1E6DA8A8EA82}" srcOrd="0" destOrd="0" presId="urn:microsoft.com/office/officeart/2005/8/layout/cycle4"/>
    <dgm:cxn modelId="{D427D725-45C4-462D-BC48-2E05A662D64D}" type="presParOf" srcId="{EE559CA2-528A-4DBA-9D6C-2BE6DEB1978B}" destId="{F1526F1B-79A0-4049-8AC7-D3400A0ACF2C}" srcOrd="1" destOrd="0" presId="urn:microsoft.com/office/officeart/2005/8/layout/cycle4"/>
    <dgm:cxn modelId="{E0EED2F4-05D2-4365-90AE-03C9A05DFB0C}" type="presParOf" srcId="{EE559CA2-528A-4DBA-9D6C-2BE6DEB1978B}" destId="{A258DBED-934D-4910-A22C-E07026DD674A}" srcOrd="2" destOrd="0" presId="urn:microsoft.com/office/officeart/2005/8/layout/cycle4"/>
    <dgm:cxn modelId="{B0F06FF5-239B-4323-8DA5-3098F74D0E1C}" type="presParOf" srcId="{EE559CA2-528A-4DBA-9D6C-2BE6DEB1978B}" destId="{7981D70D-2473-40D8-BADF-FA0B7A0BED76}" srcOrd="3" destOrd="0" presId="urn:microsoft.com/office/officeart/2005/8/layout/cycle4"/>
    <dgm:cxn modelId="{4FB75BCB-FF4F-4C9C-92D8-8629F7AE6E33}" type="presParOf" srcId="{EE559CA2-528A-4DBA-9D6C-2BE6DEB1978B}" destId="{CDDEDC6B-FA56-4F66-BC38-2BED32A4917D}" srcOrd="4" destOrd="0" presId="urn:microsoft.com/office/officeart/2005/8/layout/cycle4"/>
    <dgm:cxn modelId="{845B303F-6901-4184-A92D-CDD78D6070B6}" type="presParOf" srcId="{F8C1FDBC-892E-46BB-97FB-F9B90F419F14}" destId="{C09E7239-7FED-4E14-A4D4-F28CECCFA704}" srcOrd="2" destOrd="0" presId="urn:microsoft.com/office/officeart/2005/8/layout/cycle4"/>
    <dgm:cxn modelId="{FEE3C641-2DEC-41BC-99FD-BEA13A22E908}" type="presParOf" srcId="{F8C1FDBC-892E-46BB-97FB-F9B90F419F14}" destId="{296E3106-0E5D-4EE6-A1E7-AF457B40F529}" srcOrd="3" destOrd="0" presId="urn:microsoft.com/office/officeart/2005/8/layout/cycle4"/>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239A6EC3-FB0A-450C-AD35-B6922AD4A990}" type="doc">
      <dgm:prSet loTypeId="urn:microsoft.com/office/officeart/2008/layout/HexagonCluster" loCatId="relationship" qsTypeId="urn:microsoft.com/office/officeart/2005/8/quickstyle/simple5" qsCatId="simple" csTypeId="urn:microsoft.com/office/officeart/2005/8/colors/accent2_2" csCatId="accent2" phldr="1"/>
      <dgm:spPr/>
      <dgm:t>
        <a:bodyPr/>
        <a:lstStyle/>
        <a:p>
          <a:endParaRPr lang="en-NZ"/>
        </a:p>
      </dgm:t>
    </dgm:pt>
    <dgm:pt modelId="{314F7F4C-C4B7-4C6B-A30E-3E4C9FD5C4B0}">
      <dgm:prSet phldrT="[Text]"/>
      <dgm:spPr/>
      <dgm:t>
        <a:bodyPr/>
        <a:lstStyle/>
        <a:p>
          <a:r>
            <a:rPr lang="en-US" dirty="0"/>
            <a:t>Get Resource Info</a:t>
          </a:r>
          <a:endParaRPr lang="en-NZ" dirty="0"/>
        </a:p>
      </dgm:t>
    </dgm:pt>
    <dgm:pt modelId="{24EDCB6E-7A70-4B28-A614-F1E61769E0F7}" type="parTrans" cxnId="{5E8C1627-3A47-46F1-AC05-770BDA86E254}">
      <dgm:prSet/>
      <dgm:spPr/>
      <dgm:t>
        <a:bodyPr/>
        <a:lstStyle/>
        <a:p>
          <a:endParaRPr lang="en-NZ"/>
        </a:p>
      </dgm:t>
    </dgm:pt>
    <dgm:pt modelId="{1402B1C5-091F-4A93-AECA-176C49A00737}" type="sibTrans" cxnId="{5E8C1627-3A47-46F1-AC05-770BDA86E254}">
      <dgm:prSet/>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8000" b="-8000"/>
          </a:stretch>
        </a:blipFill>
      </dgm:spPr>
      <dgm:t>
        <a:bodyPr/>
        <a:lstStyle/>
        <a:p>
          <a:endParaRPr lang="en-NZ"/>
        </a:p>
      </dgm:t>
      <dgm:extLst>
        <a:ext uri="{E40237B7-FDA0-4F09-8148-C483321AD2D9}">
          <dgm14:cNvPr xmlns:dgm14="http://schemas.microsoft.com/office/drawing/2010/diagram" id="0" name="" descr="Shopping bag with solid fill"/>
        </a:ext>
      </dgm:extLst>
    </dgm:pt>
    <dgm:pt modelId="{68CCF891-BE68-4E6B-B51A-4FBD355E487A}">
      <dgm:prSet phldrT="[Text]"/>
      <dgm:spPr/>
      <dgm:t>
        <a:bodyPr/>
        <a:lstStyle/>
        <a:p>
          <a:r>
            <a:rPr lang="en-US" dirty="0"/>
            <a:t>Build Virtual Machines</a:t>
          </a:r>
          <a:endParaRPr lang="en-NZ" dirty="0"/>
        </a:p>
      </dgm:t>
    </dgm:pt>
    <dgm:pt modelId="{B6F06878-EFBE-43AD-BEA6-129FD603FC43}" type="parTrans" cxnId="{EF35974C-59BD-42BD-96FB-1FF738A1A2D5}">
      <dgm:prSet/>
      <dgm:spPr/>
      <dgm:t>
        <a:bodyPr/>
        <a:lstStyle/>
        <a:p>
          <a:endParaRPr lang="en-NZ"/>
        </a:p>
      </dgm:t>
    </dgm:pt>
    <dgm:pt modelId="{CAD5F4B2-B76D-4CD2-B8AC-CE8ABDBD6791}" type="sibTrans" cxnId="{EF35974C-59BD-42BD-96FB-1FF738A1A2D5}">
      <dgm:prSet/>
      <dgm:spPr>
        <a:blipFill>
          <a:blip xmlns:r="http://schemas.openxmlformats.org/officeDocument/2006/relationships" r:embed="rId3">
            <a:extLst>
              <a:ext uri="{96DAC541-7B7A-43D3-8B79-37D633B846F1}">
                <asvg:svgBlip xmlns:asvg="http://schemas.microsoft.com/office/drawing/2016/SVG/main" r:embed="rId4"/>
              </a:ext>
            </a:extLst>
          </a:blip>
          <a:srcRect/>
          <a:stretch>
            <a:fillRect t="-8000" b="-8000"/>
          </a:stretch>
        </a:blipFill>
      </dgm:spPr>
      <dgm:t>
        <a:bodyPr/>
        <a:lstStyle/>
        <a:p>
          <a:endParaRPr lang="en-NZ"/>
        </a:p>
      </dgm:t>
      <dgm:extLst>
        <a:ext uri="{E40237B7-FDA0-4F09-8148-C483321AD2D9}">
          <dgm14:cNvPr xmlns:dgm14="http://schemas.microsoft.com/office/drawing/2010/diagram" id="0" name="" descr="Architecture with solid fill"/>
        </a:ext>
      </dgm:extLst>
    </dgm:pt>
    <dgm:pt modelId="{DF8354F8-1586-4841-90B6-0781E5417181}">
      <dgm:prSet phldrT="[Text]"/>
      <dgm:spPr/>
      <dgm:t>
        <a:bodyPr/>
        <a:lstStyle/>
        <a:p>
          <a:r>
            <a:rPr lang="en-US" dirty="0"/>
            <a:t>Deploy Infrastructure</a:t>
          </a:r>
          <a:endParaRPr lang="en-NZ" dirty="0"/>
        </a:p>
      </dgm:t>
    </dgm:pt>
    <dgm:pt modelId="{09F3D332-1BBE-4635-827D-9364DB48026D}" type="parTrans" cxnId="{CBC71466-FCB3-47C2-89C2-959F2C67D8CD}">
      <dgm:prSet/>
      <dgm:spPr/>
      <dgm:t>
        <a:bodyPr/>
        <a:lstStyle/>
        <a:p>
          <a:endParaRPr lang="en-NZ"/>
        </a:p>
      </dgm:t>
    </dgm:pt>
    <dgm:pt modelId="{A47F9A2F-C1FB-42C4-BB86-9CF41456D018}" type="sibTrans" cxnId="{CBC71466-FCB3-47C2-89C2-959F2C67D8CD}">
      <dgm:prSet/>
      <dgm:spPr>
        <a:blipFill>
          <a:blip xmlns:r="http://schemas.openxmlformats.org/officeDocument/2006/relationships" r:embed="rId5">
            <a:extLst>
              <a:ext uri="{96DAC541-7B7A-43D3-8B79-37D633B846F1}">
                <asvg:svgBlip xmlns:asvg="http://schemas.microsoft.com/office/drawing/2016/SVG/main" r:embed="rId6"/>
              </a:ext>
            </a:extLst>
          </a:blip>
          <a:srcRect/>
          <a:stretch>
            <a:fillRect t="-8000" b="-8000"/>
          </a:stretch>
        </a:blipFill>
      </dgm:spPr>
      <dgm:t>
        <a:bodyPr/>
        <a:lstStyle/>
        <a:p>
          <a:endParaRPr lang="en-NZ"/>
        </a:p>
      </dgm:t>
      <dgm:extLst>
        <a:ext uri="{E40237B7-FDA0-4F09-8148-C483321AD2D9}">
          <dgm14:cNvPr xmlns:dgm14="http://schemas.microsoft.com/office/drawing/2010/diagram" id="0" name="" descr="Building Brick Wall with solid fill"/>
        </a:ext>
      </dgm:extLst>
    </dgm:pt>
    <dgm:pt modelId="{02CBB360-4CAE-4C66-9712-874C95F797E7}">
      <dgm:prSet phldrT="[Text]"/>
      <dgm:spPr/>
      <dgm:t>
        <a:bodyPr/>
        <a:lstStyle/>
        <a:p>
          <a:r>
            <a:rPr lang="en-US" dirty="0"/>
            <a:t>Get monitoring info</a:t>
          </a:r>
          <a:endParaRPr lang="en-NZ" dirty="0"/>
        </a:p>
      </dgm:t>
    </dgm:pt>
    <dgm:pt modelId="{425126E4-778B-43D1-A847-0AE93DD5371D}" type="parTrans" cxnId="{FE7B6FC5-D7A6-4064-9234-F4796CF142F8}">
      <dgm:prSet/>
      <dgm:spPr/>
      <dgm:t>
        <a:bodyPr/>
        <a:lstStyle/>
        <a:p>
          <a:endParaRPr lang="en-NZ"/>
        </a:p>
      </dgm:t>
    </dgm:pt>
    <dgm:pt modelId="{7BF80231-B222-4FAE-AB4F-E93F10E8C025}" type="sibTrans" cxnId="{FE7B6FC5-D7A6-4064-9234-F4796CF142F8}">
      <dgm:prSet/>
      <dgm:spPr>
        <a:blipFill>
          <a:blip xmlns:r="http://schemas.openxmlformats.org/officeDocument/2006/relationships" r:embed="rId7">
            <a:extLst>
              <a:ext uri="{96DAC541-7B7A-43D3-8B79-37D633B846F1}">
                <asvg:svgBlip xmlns:asvg="http://schemas.microsoft.com/office/drawing/2016/SVG/main" r:embed="rId8"/>
              </a:ext>
            </a:extLst>
          </a:blip>
          <a:srcRect/>
          <a:stretch>
            <a:fillRect t="-8000" b="-8000"/>
          </a:stretch>
        </a:blipFill>
      </dgm:spPr>
      <dgm:t>
        <a:bodyPr/>
        <a:lstStyle/>
        <a:p>
          <a:endParaRPr lang="en-NZ"/>
        </a:p>
      </dgm:t>
      <dgm:extLst>
        <a:ext uri="{E40237B7-FDA0-4F09-8148-C483321AD2D9}">
          <dgm14:cNvPr xmlns:dgm14="http://schemas.microsoft.com/office/drawing/2010/diagram" id="0" name="" descr="Security camera with solid fill"/>
        </a:ext>
      </dgm:extLst>
    </dgm:pt>
    <dgm:pt modelId="{779FB693-E951-48B1-B06D-DA0BFCF7CAD9}">
      <dgm:prSet phldrT="[Text]"/>
      <dgm:spPr/>
      <dgm:t>
        <a:bodyPr/>
        <a:lstStyle/>
        <a:p>
          <a:r>
            <a:rPr lang="en-US" dirty="0"/>
            <a:t>Optimize your code</a:t>
          </a:r>
          <a:endParaRPr lang="en-NZ" dirty="0"/>
        </a:p>
      </dgm:t>
    </dgm:pt>
    <dgm:pt modelId="{7763D606-3277-47FD-8AC7-57481B71EF0F}" type="parTrans" cxnId="{C5D56ED9-9497-4DF7-A442-1E3159F0EA47}">
      <dgm:prSet/>
      <dgm:spPr/>
      <dgm:t>
        <a:bodyPr/>
        <a:lstStyle/>
        <a:p>
          <a:endParaRPr lang="en-NZ"/>
        </a:p>
      </dgm:t>
    </dgm:pt>
    <dgm:pt modelId="{61AFC96D-3A2A-4891-BFED-6694FB0CB5C4}" type="sibTrans" cxnId="{C5D56ED9-9497-4DF7-A442-1E3159F0EA47}">
      <dgm:prSet/>
      <dgm:spPr>
        <a:blipFill>
          <a:blip xmlns:r="http://schemas.openxmlformats.org/officeDocument/2006/relationships" r:embed="rId9">
            <a:extLst>
              <a:ext uri="{96DAC541-7B7A-43D3-8B79-37D633B846F1}">
                <asvg:svgBlip xmlns:asvg="http://schemas.microsoft.com/office/drawing/2016/SVG/main" r:embed="rId10"/>
              </a:ext>
            </a:extLst>
          </a:blip>
          <a:srcRect/>
          <a:stretch>
            <a:fillRect t="-8000" b="-8000"/>
          </a:stretch>
        </a:blipFill>
      </dgm:spPr>
      <dgm:t>
        <a:bodyPr/>
        <a:lstStyle/>
        <a:p>
          <a:endParaRPr lang="en-NZ"/>
        </a:p>
      </dgm:t>
      <dgm:extLst>
        <a:ext uri="{E40237B7-FDA0-4F09-8148-C483321AD2D9}">
          <dgm14:cNvPr xmlns:dgm14="http://schemas.microsoft.com/office/drawing/2010/diagram" id="0" name="" descr="Brain in head with solid fill"/>
        </a:ext>
      </dgm:extLst>
    </dgm:pt>
    <dgm:pt modelId="{36FCA114-40FE-4ED6-8CCF-B35D7B9A5862}">
      <dgm:prSet phldrT="[Text]"/>
      <dgm:spPr/>
      <dgm:t>
        <a:bodyPr/>
        <a:lstStyle/>
        <a:p>
          <a:r>
            <a:rPr lang="en-US" dirty="0"/>
            <a:t>Azure Stack HCI</a:t>
          </a:r>
          <a:endParaRPr lang="en-NZ" dirty="0"/>
        </a:p>
      </dgm:t>
    </dgm:pt>
    <dgm:pt modelId="{450BFA3A-5FAB-4929-B971-8A3A061D0FCE}" type="parTrans" cxnId="{D60ABAF6-0559-4C8F-BFC2-7CEADC3CB217}">
      <dgm:prSet/>
      <dgm:spPr/>
      <dgm:t>
        <a:bodyPr/>
        <a:lstStyle/>
        <a:p>
          <a:endParaRPr lang="en-NZ"/>
        </a:p>
      </dgm:t>
    </dgm:pt>
    <dgm:pt modelId="{38753ADD-3839-4F05-A8A2-97AC44F5BEE9}" type="sibTrans" cxnId="{D60ABAF6-0559-4C8F-BFC2-7CEADC3CB217}">
      <dgm:prSet/>
      <dgm:spPr>
        <a:blipFill>
          <a:blip xmlns:r="http://schemas.openxmlformats.org/officeDocument/2006/relationships" r:embed="rId11">
            <a:extLst>
              <a:ext uri="{96DAC541-7B7A-43D3-8B79-37D633B846F1}">
                <asvg:svgBlip xmlns:asvg="http://schemas.microsoft.com/office/drawing/2016/SVG/main" r:embed="rId12"/>
              </a:ext>
            </a:extLst>
          </a:blip>
          <a:srcRect/>
          <a:stretch>
            <a:fillRect t="-8000" b="-8000"/>
          </a:stretch>
        </a:blipFill>
      </dgm:spPr>
      <dgm:t>
        <a:bodyPr/>
        <a:lstStyle/>
        <a:p>
          <a:endParaRPr lang="en-NZ"/>
        </a:p>
      </dgm:t>
      <dgm:extLst>
        <a:ext uri="{E40237B7-FDA0-4F09-8148-C483321AD2D9}">
          <dgm14:cNvPr xmlns:dgm14="http://schemas.microsoft.com/office/drawing/2010/diagram" id="0" name="" descr="Priorities with solid fill"/>
        </a:ext>
      </dgm:extLst>
    </dgm:pt>
    <dgm:pt modelId="{EC3CD859-40E3-4390-B35A-4C99E7B315DC}">
      <dgm:prSet phldrT="[Text]"/>
      <dgm:spPr/>
      <dgm:t>
        <a:bodyPr/>
        <a:lstStyle/>
        <a:p>
          <a:r>
            <a:rPr lang="en-US" dirty="0"/>
            <a:t>Secure and protect storage accounts</a:t>
          </a:r>
          <a:endParaRPr lang="en-NZ" dirty="0"/>
        </a:p>
      </dgm:t>
    </dgm:pt>
    <dgm:pt modelId="{295F520F-E54C-4184-AC95-0E701EB6EBA0}" type="parTrans" cxnId="{17EDD586-871B-49BD-9707-BC7FD338F556}">
      <dgm:prSet/>
      <dgm:spPr/>
      <dgm:t>
        <a:bodyPr/>
        <a:lstStyle/>
        <a:p>
          <a:endParaRPr lang="en-NZ"/>
        </a:p>
      </dgm:t>
    </dgm:pt>
    <dgm:pt modelId="{969D6681-5B3A-4982-9E7B-34F67E5F7637}" type="sibTrans" cxnId="{17EDD586-871B-49BD-9707-BC7FD338F556}">
      <dgm:prSet/>
      <dgm:spPr>
        <a:blipFill>
          <a:blip xmlns:r="http://schemas.openxmlformats.org/officeDocument/2006/relationships" r:embed="rId13">
            <a:extLst>
              <a:ext uri="{96DAC541-7B7A-43D3-8B79-37D633B846F1}">
                <asvg:svgBlip xmlns:asvg="http://schemas.microsoft.com/office/drawing/2016/SVG/main" r:embed="rId14"/>
              </a:ext>
            </a:extLst>
          </a:blip>
          <a:srcRect/>
          <a:stretch>
            <a:fillRect t="-8000" b="-8000"/>
          </a:stretch>
        </a:blipFill>
      </dgm:spPr>
      <dgm:t>
        <a:bodyPr/>
        <a:lstStyle/>
        <a:p>
          <a:endParaRPr lang="en-NZ"/>
        </a:p>
      </dgm:t>
      <dgm:extLst>
        <a:ext uri="{E40237B7-FDA0-4F09-8148-C483321AD2D9}">
          <dgm14:cNvPr xmlns:dgm14="http://schemas.microsoft.com/office/drawing/2010/diagram" id="0" name="" descr="Safe with solid fill"/>
        </a:ext>
      </dgm:extLst>
    </dgm:pt>
    <dgm:pt modelId="{93C9DEE6-AE6D-4C34-8C83-B377B1B88BFD}">
      <dgm:prSet phldrT="[Text]"/>
      <dgm:spPr/>
      <dgm:t>
        <a:bodyPr/>
        <a:lstStyle/>
        <a:p>
          <a:r>
            <a:rPr lang="en-US" dirty="0"/>
            <a:t>Troubleshoot </a:t>
          </a:r>
          <a:r>
            <a:rPr lang="en-US" dirty="0" err="1"/>
            <a:t>WebApps</a:t>
          </a:r>
          <a:endParaRPr lang="en-NZ" dirty="0"/>
        </a:p>
      </dgm:t>
    </dgm:pt>
    <dgm:pt modelId="{93E9AEE2-2061-46DC-8E28-7808A8A10B78}" type="parTrans" cxnId="{73F112AB-D145-43DD-A280-E51355B2DD7C}">
      <dgm:prSet/>
      <dgm:spPr/>
      <dgm:t>
        <a:bodyPr/>
        <a:lstStyle/>
        <a:p>
          <a:endParaRPr lang="en-NZ"/>
        </a:p>
      </dgm:t>
    </dgm:pt>
    <dgm:pt modelId="{F764AA04-AB37-4BA9-9066-E20EE103F87A}" type="sibTrans" cxnId="{73F112AB-D145-43DD-A280-E51355B2DD7C}">
      <dgm:prSet/>
      <dgm:spPr>
        <a:blipFill>
          <a:blip xmlns:r="http://schemas.openxmlformats.org/officeDocument/2006/relationships" r:embed="rId15">
            <a:extLst>
              <a:ext uri="{96DAC541-7B7A-43D3-8B79-37D633B846F1}">
                <asvg:svgBlip xmlns:asvg="http://schemas.microsoft.com/office/drawing/2016/SVG/main" r:embed="rId16"/>
              </a:ext>
            </a:extLst>
          </a:blip>
          <a:srcRect/>
          <a:stretch>
            <a:fillRect t="-8000" b="-8000"/>
          </a:stretch>
        </a:blipFill>
      </dgm:spPr>
      <dgm:t>
        <a:bodyPr/>
        <a:lstStyle/>
        <a:p>
          <a:endParaRPr lang="en-NZ"/>
        </a:p>
      </dgm:t>
      <dgm:extLst>
        <a:ext uri="{E40237B7-FDA0-4F09-8148-C483321AD2D9}">
          <dgm14:cNvPr xmlns:dgm14="http://schemas.microsoft.com/office/drawing/2010/diagram" id="0" name="" descr="Tools with solid fill"/>
        </a:ext>
      </dgm:extLst>
    </dgm:pt>
    <dgm:pt modelId="{98FE1C25-0AD4-4165-864D-67D230A60375}">
      <dgm:prSet phldrT="[Text]"/>
      <dgm:spPr/>
      <dgm:t>
        <a:bodyPr/>
        <a:lstStyle/>
        <a:p>
          <a:r>
            <a:rPr lang="en-US" dirty="0"/>
            <a:t>Author API Management Policies</a:t>
          </a:r>
          <a:endParaRPr lang="en-NZ" dirty="0"/>
        </a:p>
      </dgm:t>
    </dgm:pt>
    <dgm:pt modelId="{7DF2A823-1375-4E2D-9BD9-737C324C1327}" type="parTrans" cxnId="{2876F6FA-12C5-479B-AC80-1627AD944E21}">
      <dgm:prSet/>
      <dgm:spPr/>
      <dgm:t>
        <a:bodyPr/>
        <a:lstStyle/>
        <a:p>
          <a:endParaRPr lang="en-NZ"/>
        </a:p>
      </dgm:t>
    </dgm:pt>
    <dgm:pt modelId="{23D601D6-A4B9-4B08-8AC0-BBF078E0F2A2}" type="sibTrans" cxnId="{2876F6FA-12C5-479B-AC80-1627AD944E21}">
      <dgm:prSet/>
      <dgm:spPr>
        <a:blipFill>
          <a:blip xmlns:r="http://schemas.openxmlformats.org/officeDocument/2006/relationships" r:embed="rId17">
            <a:extLst>
              <a:ext uri="{96DAC541-7B7A-43D3-8B79-37D633B846F1}">
                <asvg:svgBlip xmlns:asvg="http://schemas.microsoft.com/office/drawing/2016/SVG/main" r:embed="rId18"/>
              </a:ext>
            </a:extLst>
          </a:blip>
          <a:srcRect/>
          <a:stretch>
            <a:fillRect t="-8000" b="-8000"/>
          </a:stretch>
        </a:blipFill>
      </dgm:spPr>
      <dgm:t>
        <a:bodyPr/>
        <a:lstStyle/>
        <a:p>
          <a:endParaRPr lang="en-NZ"/>
        </a:p>
      </dgm:t>
      <dgm:extLst>
        <a:ext uri="{E40237B7-FDA0-4F09-8148-C483321AD2D9}">
          <dgm14:cNvPr xmlns:dgm14="http://schemas.microsoft.com/office/drawing/2010/diagram" id="0" name="" descr="Pen with solid fill"/>
        </a:ext>
      </dgm:extLst>
    </dgm:pt>
    <dgm:pt modelId="{EE663B46-60D2-402C-91FF-1CAADF39C62D}">
      <dgm:prSet phldrT="[Text]"/>
      <dgm:spPr/>
      <dgm:t>
        <a:bodyPr/>
        <a:lstStyle/>
        <a:p>
          <a:r>
            <a:rPr lang="en-US" dirty="0"/>
            <a:t>Generate Kubernetes YAML files</a:t>
          </a:r>
          <a:endParaRPr lang="en-NZ" dirty="0"/>
        </a:p>
      </dgm:t>
    </dgm:pt>
    <dgm:pt modelId="{2F37FF17-1720-4AE5-93A2-32672D94356F}" type="parTrans" cxnId="{B2B3A2FD-5952-43DA-AE38-1F89FCFDEAC8}">
      <dgm:prSet/>
      <dgm:spPr/>
      <dgm:t>
        <a:bodyPr/>
        <a:lstStyle/>
        <a:p>
          <a:endParaRPr lang="en-NZ"/>
        </a:p>
      </dgm:t>
    </dgm:pt>
    <dgm:pt modelId="{6A082FE6-125B-422B-965C-D5232FBAFC79}" type="sibTrans" cxnId="{B2B3A2FD-5952-43DA-AE38-1F89FCFDEAC8}">
      <dgm:prSet/>
      <dgm:spPr>
        <a:blipFill>
          <a:blip xmlns:r="http://schemas.openxmlformats.org/officeDocument/2006/relationships" r:embed="rId19">
            <a:extLst>
              <a:ext uri="{96DAC541-7B7A-43D3-8B79-37D633B846F1}">
                <asvg:svgBlip xmlns:asvg="http://schemas.microsoft.com/office/drawing/2016/SVG/main" r:embed="rId20"/>
              </a:ext>
            </a:extLst>
          </a:blip>
          <a:srcRect/>
          <a:stretch>
            <a:fillRect t="-8000" b="-8000"/>
          </a:stretch>
        </a:blipFill>
      </dgm:spPr>
      <dgm:t>
        <a:bodyPr/>
        <a:lstStyle/>
        <a:p>
          <a:endParaRPr lang="en-NZ"/>
        </a:p>
      </dgm:t>
      <dgm:extLst>
        <a:ext uri="{E40237B7-FDA0-4F09-8148-C483321AD2D9}">
          <dgm14:cNvPr xmlns:dgm14="http://schemas.microsoft.com/office/drawing/2010/diagram" id="0" name="" descr="Gears with solid fill"/>
        </a:ext>
      </dgm:extLst>
    </dgm:pt>
    <dgm:pt modelId="{D3F5331E-C7BC-4428-BA4F-F66DD9B4EA0A}">
      <dgm:prSet phldrT="[Text]"/>
      <dgm:spPr/>
      <dgm:t>
        <a:bodyPr/>
        <a:lstStyle/>
        <a:p>
          <a:r>
            <a:rPr lang="en-US" dirty="0"/>
            <a:t>Understand service health</a:t>
          </a:r>
          <a:endParaRPr lang="en-NZ" dirty="0"/>
        </a:p>
      </dgm:t>
    </dgm:pt>
    <dgm:pt modelId="{E5413B6F-FBEA-441B-AE0F-D52BFADABDED}" type="parTrans" cxnId="{6D3B4D7F-0362-4137-AE39-A7D6831F37BC}">
      <dgm:prSet/>
      <dgm:spPr/>
      <dgm:t>
        <a:bodyPr/>
        <a:lstStyle/>
        <a:p>
          <a:endParaRPr lang="en-NZ"/>
        </a:p>
      </dgm:t>
    </dgm:pt>
    <dgm:pt modelId="{CDD97124-0A7F-4C15-8695-BE5BEE007779}" type="sibTrans" cxnId="{6D3B4D7F-0362-4137-AE39-A7D6831F37BC}">
      <dgm:prSet/>
      <dgm:spPr>
        <a:blipFill>
          <a:blip xmlns:r="http://schemas.openxmlformats.org/officeDocument/2006/relationships" r:embed="rId21">
            <a:extLst>
              <a:ext uri="{96DAC541-7B7A-43D3-8B79-37D633B846F1}">
                <asvg:svgBlip xmlns:asvg="http://schemas.microsoft.com/office/drawing/2016/SVG/main" r:embed="rId22"/>
              </a:ext>
            </a:extLst>
          </a:blip>
          <a:srcRect/>
          <a:stretch>
            <a:fillRect t="-8000" b="-8000"/>
          </a:stretch>
        </a:blipFill>
      </dgm:spPr>
      <dgm:t>
        <a:bodyPr/>
        <a:lstStyle/>
        <a:p>
          <a:endParaRPr lang="en-NZ"/>
        </a:p>
      </dgm:t>
      <dgm:extLst>
        <a:ext uri="{E40237B7-FDA0-4F09-8148-C483321AD2D9}">
          <dgm14:cNvPr xmlns:dgm14="http://schemas.microsoft.com/office/drawing/2010/diagram" id="0" name="" descr="Heartbeat with solid fill"/>
        </a:ext>
      </dgm:extLst>
    </dgm:pt>
    <dgm:pt modelId="{898CDE7B-29E2-4421-914D-9122B7AFD57F}">
      <dgm:prSet phldrT="[Text]"/>
      <dgm:spPr/>
      <dgm:t>
        <a:bodyPr/>
        <a:lstStyle/>
        <a:p>
          <a:r>
            <a:rPr lang="en-US" dirty="0"/>
            <a:t>Analyze costs</a:t>
          </a:r>
          <a:endParaRPr lang="en-NZ" dirty="0"/>
        </a:p>
      </dgm:t>
    </dgm:pt>
    <dgm:pt modelId="{33169782-7A97-4568-9929-2894CBB0E0B4}" type="parTrans" cxnId="{CA38B3D7-1B70-40B6-8356-FE77A4497A27}">
      <dgm:prSet/>
      <dgm:spPr/>
      <dgm:t>
        <a:bodyPr/>
        <a:lstStyle/>
        <a:p>
          <a:endParaRPr lang="en-NZ"/>
        </a:p>
      </dgm:t>
    </dgm:pt>
    <dgm:pt modelId="{D0652FC4-794E-48B9-8D68-199A9DB84AF8}" type="sibTrans" cxnId="{CA38B3D7-1B70-40B6-8356-FE77A4497A27}">
      <dgm:prSet/>
      <dgm:spPr>
        <a:blipFill>
          <a:blip xmlns:r="http://schemas.openxmlformats.org/officeDocument/2006/relationships" r:embed="rId23">
            <a:extLst>
              <a:ext uri="{96DAC541-7B7A-43D3-8B79-37D633B846F1}">
                <asvg:svgBlip xmlns:asvg="http://schemas.microsoft.com/office/drawing/2016/SVG/main" r:embed="rId24"/>
              </a:ext>
            </a:extLst>
          </a:blip>
          <a:srcRect/>
          <a:stretch>
            <a:fillRect t="-8000" b="-8000"/>
          </a:stretch>
        </a:blipFill>
      </dgm:spPr>
      <dgm:t>
        <a:bodyPr/>
        <a:lstStyle/>
        <a:p>
          <a:endParaRPr lang="en-NZ"/>
        </a:p>
      </dgm:t>
      <dgm:extLst>
        <a:ext uri="{E40237B7-FDA0-4F09-8148-C483321AD2D9}">
          <dgm14:cNvPr xmlns:dgm14="http://schemas.microsoft.com/office/drawing/2010/diagram" id="0" name="" descr="Money with solid fill"/>
        </a:ext>
      </dgm:extLst>
    </dgm:pt>
    <dgm:pt modelId="{11DDE507-B3E6-42BB-B55D-FAFFBD2F32FA}" type="pres">
      <dgm:prSet presAssocID="{239A6EC3-FB0A-450C-AD35-B6922AD4A990}" presName="Name0" presStyleCnt="0">
        <dgm:presLayoutVars>
          <dgm:chMax val="21"/>
          <dgm:chPref val="21"/>
        </dgm:presLayoutVars>
      </dgm:prSet>
      <dgm:spPr/>
    </dgm:pt>
    <dgm:pt modelId="{A36A26DD-ADB9-4594-A2E9-032706E45AD4}" type="pres">
      <dgm:prSet presAssocID="{314F7F4C-C4B7-4C6B-A30E-3E4C9FD5C4B0}" presName="text1" presStyleCnt="0"/>
      <dgm:spPr/>
    </dgm:pt>
    <dgm:pt modelId="{02E32C1C-99BE-4518-9845-9A606F8D8B79}" type="pres">
      <dgm:prSet presAssocID="{314F7F4C-C4B7-4C6B-A30E-3E4C9FD5C4B0}" presName="textRepeatNode" presStyleLbl="alignNode1" presStyleIdx="0" presStyleCnt="12">
        <dgm:presLayoutVars>
          <dgm:chMax val="0"/>
          <dgm:chPref val="0"/>
          <dgm:bulletEnabled val="1"/>
        </dgm:presLayoutVars>
      </dgm:prSet>
      <dgm:spPr/>
    </dgm:pt>
    <dgm:pt modelId="{C6D5C7D4-83FD-4ABB-B1A7-9F32E6C6EA4C}" type="pres">
      <dgm:prSet presAssocID="{314F7F4C-C4B7-4C6B-A30E-3E4C9FD5C4B0}" presName="textaccent1" presStyleCnt="0"/>
      <dgm:spPr/>
    </dgm:pt>
    <dgm:pt modelId="{5EAB2FA7-AB6F-48EE-A7B4-A4E18B6765A3}" type="pres">
      <dgm:prSet presAssocID="{314F7F4C-C4B7-4C6B-A30E-3E4C9FD5C4B0}" presName="accentRepeatNode" presStyleLbl="solidAlignAcc1" presStyleIdx="0" presStyleCnt="24"/>
      <dgm:spPr/>
    </dgm:pt>
    <dgm:pt modelId="{C2ABA954-9E3F-4191-A70A-48EF9182F4D9}" type="pres">
      <dgm:prSet presAssocID="{1402B1C5-091F-4A93-AECA-176C49A00737}" presName="image1" presStyleCnt="0"/>
      <dgm:spPr/>
    </dgm:pt>
    <dgm:pt modelId="{36D76D22-641D-494F-BF3E-2BFF5BFD55D0}" type="pres">
      <dgm:prSet presAssocID="{1402B1C5-091F-4A93-AECA-176C49A00737}" presName="imageRepeatNode" presStyleLbl="alignAcc1" presStyleIdx="0" presStyleCnt="12"/>
      <dgm:spPr>
        <a:blipFill>
          <a:blip xmlns:r="http://schemas.openxmlformats.org/officeDocument/2006/relationships" r:embed="rId25">
            <a:extLst>
              <a:ext uri="{28A0092B-C50C-407E-A947-70E740481C1C}">
                <a14:useLocalDpi xmlns:a14="http://schemas.microsoft.com/office/drawing/2010/main" val="0"/>
              </a:ext>
              <a:ext uri="{96DAC541-7B7A-43D3-8B79-37D633B846F1}">
                <asvg:svgBlip xmlns:asvg="http://schemas.microsoft.com/office/drawing/2016/SVG/main" r:embed="rId26"/>
              </a:ext>
            </a:extLst>
          </a:blip>
          <a:srcRect/>
          <a:stretch>
            <a:fillRect t="-8000" b="-8000"/>
          </a:stretch>
        </a:blipFill>
      </dgm:spPr>
    </dgm:pt>
    <dgm:pt modelId="{EE85B68B-08F6-4C78-8237-3A3246A5BA3B}" type="pres">
      <dgm:prSet presAssocID="{1402B1C5-091F-4A93-AECA-176C49A00737}" presName="imageaccent1" presStyleCnt="0"/>
      <dgm:spPr/>
    </dgm:pt>
    <dgm:pt modelId="{AE4EF6EA-65DC-4D71-8A75-90A261ADCF40}" type="pres">
      <dgm:prSet presAssocID="{1402B1C5-091F-4A93-AECA-176C49A00737}" presName="accentRepeatNode" presStyleLbl="solidAlignAcc1" presStyleIdx="1" presStyleCnt="24"/>
      <dgm:spPr/>
    </dgm:pt>
    <dgm:pt modelId="{7C53B178-D740-4D0D-BC18-D18BE3858EF6}" type="pres">
      <dgm:prSet presAssocID="{68CCF891-BE68-4E6B-B51A-4FBD355E487A}" presName="text2" presStyleCnt="0"/>
      <dgm:spPr/>
    </dgm:pt>
    <dgm:pt modelId="{8E72F74F-442E-4281-B8CA-82A879DC5125}" type="pres">
      <dgm:prSet presAssocID="{68CCF891-BE68-4E6B-B51A-4FBD355E487A}" presName="textRepeatNode" presStyleLbl="alignNode1" presStyleIdx="1" presStyleCnt="12">
        <dgm:presLayoutVars>
          <dgm:chMax val="0"/>
          <dgm:chPref val="0"/>
          <dgm:bulletEnabled val="1"/>
        </dgm:presLayoutVars>
      </dgm:prSet>
      <dgm:spPr/>
    </dgm:pt>
    <dgm:pt modelId="{3128B422-5404-4610-8EB7-012365A8444C}" type="pres">
      <dgm:prSet presAssocID="{68CCF891-BE68-4E6B-B51A-4FBD355E487A}" presName="textaccent2" presStyleCnt="0"/>
      <dgm:spPr/>
    </dgm:pt>
    <dgm:pt modelId="{9E3140E5-3660-4248-B5B1-7CD1256FF853}" type="pres">
      <dgm:prSet presAssocID="{68CCF891-BE68-4E6B-B51A-4FBD355E487A}" presName="accentRepeatNode" presStyleLbl="solidAlignAcc1" presStyleIdx="2" presStyleCnt="24"/>
      <dgm:spPr/>
    </dgm:pt>
    <dgm:pt modelId="{C35234F0-A1A5-49BA-9D44-409B424DF569}" type="pres">
      <dgm:prSet presAssocID="{CAD5F4B2-B76D-4CD2-B8AC-CE8ABDBD6791}" presName="image2" presStyleCnt="0"/>
      <dgm:spPr/>
    </dgm:pt>
    <dgm:pt modelId="{966D14EB-4983-4A0F-9598-8C7D2F1411CD}" type="pres">
      <dgm:prSet presAssocID="{CAD5F4B2-B76D-4CD2-B8AC-CE8ABDBD6791}" presName="imageRepeatNode" presStyleLbl="alignAcc1" presStyleIdx="1" presStyleCnt="12"/>
      <dgm:spPr>
        <a:blipFill>
          <a:blip xmlns:r="http://schemas.openxmlformats.org/officeDocument/2006/relationships" r:embed="rId27">
            <a:extLst>
              <a:ext uri="{96DAC541-7B7A-43D3-8B79-37D633B846F1}">
                <asvg:svgBlip xmlns:asvg="http://schemas.microsoft.com/office/drawing/2016/SVG/main" r:embed="rId28"/>
              </a:ext>
            </a:extLst>
          </a:blip>
          <a:srcRect/>
          <a:stretch>
            <a:fillRect t="-8000" b="-8000"/>
          </a:stretch>
        </a:blipFill>
      </dgm:spPr>
    </dgm:pt>
    <dgm:pt modelId="{01E62DE6-4AE9-424E-806A-89CB7E07DDFF}" type="pres">
      <dgm:prSet presAssocID="{CAD5F4B2-B76D-4CD2-B8AC-CE8ABDBD6791}" presName="imageaccent2" presStyleCnt="0"/>
      <dgm:spPr/>
    </dgm:pt>
    <dgm:pt modelId="{D620022F-2887-4D98-B1CB-F73724D47FC8}" type="pres">
      <dgm:prSet presAssocID="{CAD5F4B2-B76D-4CD2-B8AC-CE8ABDBD6791}" presName="accentRepeatNode" presStyleLbl="solidAlignAcc1" presStyleIdx="3" presStyleCnt="24"/>
      <dgm:spPr/>
    </dgm:pt>
    <dgm:pt modelId="{2DE1B2D7-A24F-44BD-B665-7346F9329709}" type="pres">
      <dgm:prSet presAssocID="{DF8354F8-1586-4841-90B6-0781E5417181}" presName="text3" presStyleCnt="0"/>
      <dgm:spPr/>
    </dgm:pt>
    <dgm:pt modelId="{347E34E5-CBA6-43DA-B909-744625D66713}" type="pres">
      <dgm:prSet presAssocID="{DF8354F8-1586-4841-90B6-0781E5417181}" presName="textRepeatNode" presStyleLbl="alignNode1" presStyleIdx="2" presStyleCnt="12">
        <dgm:presLayoutVars>
          <dgm:chMax val="0"/>
          <dgm:chPref val="0"/>
          <dgm:bulletEnabled val="1"/>
        </dgm:presLayoutVars>
      </dgm:prSet>
      <dgm:spPr/>
    </dgm:pt>
    <dgm:pt modelId="{8B910A0E-CAD0-4ACF-905C-E939C87E5F12}" type="pres">
      <dgm:prSet presAssocID="{DF8354F8-1586-4841-90B6-0781E5417181}" presName="textaccent3" presStyleCnt="0"/>
      <dgm:spPr/>
    </dgm:pt>
    <dgm:pt modelId="{9CD243AE-93C2-4FEB-ACE0-9439D480C1ED}" type="pres">
      <dgm:prSet presAssocID="{DF8354F8-1586-4841-90B6-0781E5417181}" presName="accentRepeatNode" presStyleLbl="solidAlignAcc1" presStyleIdx="4" presStyleCnt="24"/>
      <dgm:spPr/>
    </dgm:pt>
    <dgm:pt modelId="{8907F58A-D369-4D46-A4CA-3DC6CC52EE61}" type="pres">
      <dgm:prSet presAssocID="{A47F9A2F-C1FB-42C4-BB86-9CF41456D018}" presName="image3" presStyleCnt="0"/>
      <dgm:spPr/>
    </dgm:pt>
    <dgm:pt modelId="{C9471CD0-FDE3-4504-9743-6A5A3783BB88}" type="pres">
      <dgm:prSet presAssocID="{A47F9A2F-C1FB-42C4-BB86-9CF41456D018}" presName="imageRepeatNode" presStyleLbl="alignAcc1" presStyleIdx="2" presStyleCnt="12"/>
      <dgm:spPr>
        <a:blipFill>
          <a:blip xmlns:r="http://schemas.openxmlformats.org/officeDocument/2006/relationships" r:embed="rId29">
            <a:extLst>
              <a:ext uri="{96DAC541-7B7A-43D3-8B79-37D633B846F1}">
                <asvg:svgBlip xmlns:asvg="http://schemas.microsoft.com/office/drawing/2016/SVG/main" r:embed="rId30"/>
              </a:ext>
            </a:extLst>
          </a:blip>
          <a:srcRect/>
          <a:stretch>
            <a:fillRect t="-8000" b="-8000"/>
          </a:stretch>
        </a:blipFill>
      </dgm:spPr>
    </dgm:pt>
    <dgm:pt modelId="{C19BA427-7B6D-4886-9B80-827706600C95}" type="pres">
      <dgm:prSet presAssocID="{A47F9A2F-C1FB-42C4-BB86-9CF41456D018}" presName="imageaccent3" presStyleCnt="0"/>
      <dgm:spPr/>
    </dgm:pt>
    <dgm:pt modelId="{D127D3CA-3EF5-46B7-9CBD-4B82EADCDA65}" type="pres">
      <dgm:prSet presAssocID="{A47F9A2F-C1FB-42C4-BB86-9CF41456D018}" presName="accentRepeatNode" presStyleLbl="solidAlignAcc1" presStyleIdx="5" presStyleCnt="24"/>
      <dgm:spPr/>
    </dgm:pt>
    <dgm:pt modelId="{2C574E5C-F241-4047-9301-D65E10D142C1}" type="pres">
      <dgm:prSet presAssocID="{02CBB360-4CAE-4C66-9712-874C95F797E7}" presName="text4" presStyleCnt="0"/>
      <dgm:spPr/>
    </dgm:pt>
    <dgm:pt modelId="{DF239DD9-BA5E-4640-89BA-C9AEED5A63A2}" type="pres">
      <dgm:prSet presAssocID="{02CBB360-4CAE-4C66-9712-874C95F797E7}" presName="textRepeatNode" presStyleLbl="alignNode1" presStyleIdx="3" presStyleCnt="12">
        <dgm:presLayoutVars>
          <dgm:chMax val="0"/>
          <dgm:chPref val="0"/>
          <dgm:bulletEnabled val="1"/>
        </dgm:presLayoutVars>
      </dgm:prSet>
      <dgm:spPr/>
    </dgm:pt>
    <dgm:pt modelId="{E1909C52-4A33-44C6-9F73-618BD6C15457}" type="pres">
      <dgm:prSet presAssocID="{02CBB360-4CAE-4C66-9712-874C95F797E7}" presName="textaccent4" presStyleCnt="0"/>
      <dgm:spPr/>
    </dgm:pt>
    <dgm:pt modelId="{40268057-1268-4949-8610-C3CC3FCE767E}" type="pres">
      <dgm:prSet presAssocID="{02CBB360-4CAE-4C66-9712-874C95F797E7}" presName="accentRepeatNode" presStyleLbl="solidAlignAcc1" presStyleIdx="6" presStyleCnt="24"/>
      <dgm:spPr/>
    </dgm:pt>
    <dgm:pt modelId="{65A73B9E-D193-4276-9275-B674FD0CB6CC}" type="pres">
      <dgm:prSet presAssocID="{7BF80231-B222-4FAE-AB4F-E93F10E8C025}" presName="image4" presStyleCnt="0"/>
      <dgm:spPr/>
    </dgm:pt>
    <dgm:pt modelId="{082E7BEA-8826-4710-B6BA-1043DA3B0FE7}" type="pres">
      <dgm:prSet presAssocID="{7BF80231-B222-4FAE-AB4F-E93F10E8C025}" presName="imageRepeatNode" presStyleLbl="alignAcc1" presStyleIdx="3" presStyleCnt="12"/>
      <dgm:spPr>
        <a:blipFill>
          <a:blip xmlns:r="http://schemas.openxmlformats.org/officeDocument/2006/relationships" r:embed="rId31">
            <a:extLst>
              <a:ext uri="{96DAC541-7B7A-43D3-8B79-37D633B846F1}">
                <asvg:svgBlip xmlns:asvg="http://schemas.microsoft.com/office/drawing/2016/SVG/main" r:embed="rId32"/>
              </a:ext>
            </a:extLst>
          </a:blip>
          <a:srcRect/>
          <a:stretch>
            <a:fillRect t="-8000" b="-8000"/>
          </a:stretch>
        </a:blipFill>
      </dgm:spPr>
    </dgm:pt>
    <dgm:pt modelId="{54AF460E-CEFF-40AD-AE7A-683204E45974}" type="pres">
      <dgm:prSet presAssocID="{7BF80231-B222-4FAE-AB4F-E93F10E8C025}" presName="imageaccent4" presStyleCnt="0"/>
      <dgm:spPr/>
    </dgm:pt>
    <dgm:pt modelId="{09A9A3A6-2D13-4D78-BD7D-B9D237DE968C}" type="pres">
      <dgm:prSet presAssocID="{7BF80231-B222-4FAE-AB4F-E93F10E8C025}" presName="accentRepeatNode" presStyleLbl="solidAlignAcc1" presStyleIdx="7" presStyleCnt="24"/>
      <dgm:spPr/>
    </dgm:pt>
    <dgm:pt modelId="{CAE5B099-8DD4-43AD-83C1-8E1F89FEA171}" type="pres">
      <dgm:prSet presAssocID="{779FB693-E951-48B1-B06D-DA0BFCF7CAD9}" presName="text5" presStyleCnt="0"/>
      <dgm:spPr/>
    </dgm:pt>
    <dgm:pt modelId="{5A392509-F08F-4DBC-A753-AEE38E30946B}" type="pres">
      <dgm:prSet presAssocID="{779FB693-E951-48B1-B06D-DA0BFCF7CAD9}" presName="textRepeatNode" presStyleLbl="alignNode1" presStyleIdx="4" presStyleCnt="12">
        <dgm:presLayoutVars>
          <dgm:chMax val="0"/>
          <dgm:chPref val="0"/>
          <dgm:bulletEnabled val="1"/>
        </dgm:presLayoutVars>
      </dgm:prSet>
      <dgm:spPr/>
    </dgm:pt>
    <dgm:pt modelId="{B8B98D08-0707-49C9-BCED-86EE9742E1EE}" type="pres">
      <dgm:prSet presAssocID="{779FB693-E951-48B1-B06D-DA0BFCF7CAD9}" presName="textaccent5" presStyleCnt="0"/>
      <dgm:spPr/>
    </dgm:pt>
    <dgm:pt modelId="{60F3C313-B67E-475F-939E-716BB2399FBD}" type="pres">
      <dgm:prSet presAssocID="{779FB693-E951-48B1-B06D-DA0BFCF7CAD9}" presName="accentRepeatNode" presStyleLbl="solidAlignAcc1" presStyleIdx="8" presStyleCnt="24"/>
      <dgm:spPr/>
    </dgm:pt>
    <dgm:pt modelId="{FF5A5020-9A19-4CF9-AEF1-62D94CAACD55}" type="pres">
      <dgm:prSet presAssocID="{61AFC96D-3A2A-4891-BFED-6694FB0CB5C4}" presName="image5" presStyleCnt="0"/>
      <dgm:spPr/>
    </dgm:pt>
    <dgm:pt modelId="{CF1A32C9-53A9-4DA5-9428-40BEF5E96747}" type="pres">
      <dgm:prSet presAssocID="{61AFC96D-3A2A-4891-BFED-6694FB0CB5C4}" presName="imageRepeatNode" presStyleLbl="alignAcc1" presStyleIdx="4" presStyleCnt="12"/>
      <dgm:spPr>
        <a:blipFill>
          <a:blip xmlns:r="http://schemas.openxmlformats.org/officeDocument/2006/relationships" r:embed="rId33">
            <a:extLst>
              <a:ext uri="{96DAC541-7B7A-43D3-8B79-37D633B846F1}">
                <asvg:svgBlip xmlns:asvg="http://schemas.microsoft.com/office/drawing/2016/SVG/main" r:embed="rId34"/>
              </a:ext>
            </a:extLst>
          </a:blip>
          <a:srcRect/>
          <a:stretch>
            <a:fillRect t="-8000" b="-8000"/>
          </a:stretch>
        </a:blipFill>
      </dgm:spPr>
    </dgm:pt>
    <dgm:pt modelId="{72827F88-DE5C-474E-BA34-78C70D49A010}" type="pres">
      <dgm:prSet presAssocID="{61AFC96D-3A2A-4891-BFED-6694FB0CB5C4}" presName="imageaccent5" presStyleCnt="0"/>
      <dgm:spPr/>
    </dgm:pt>
    <dgm:pt modelId="{7D7C46F2-B1ED-460F-892D-5A540E470974}" type="pres">
      <dgm:prSet presAssocID="{61AFC96D-3A2A-4891-BFED-6694FB0CB5C4}" presName="accentRepeatNode" presStyleLbl="solidAlignAcc1" presStyleIdx="9" presStyleCnt="24"/>
      <dgm:spPr/>
    </dgm:pt>
    <dgm:pt modelId="{7D0CA4D8-1248-4011-A29B-38AEDB760D8A}" type="pres">
      <dgm:prSet presAssocID="{36FCA114-40FE-4ED6-8CCF-B35D7B9A5862}" presName="text6" presStyleCnt="0"/>
      <dgm:spPr/>
    </dgm:pt>
    <dgm:pt modelId="{708A887D-6804-41A5-8017-3967B625D7E4}" type="pres">
      <dgm:prSet presAssocID="{36FCA114-40FE-4ED6-8CCF-B35D7B9A5862}" presName="textRepeatNode" presStyleLbl="alignNode1" presStyleIdx="5" presStyleCnt="12">
        <dgm:presLayoutVars>
          <dgm:chMax val="0"/>
          <dgm:chPref val="0"/>
          <dgm:bulletEnabled val="1"/>
        </dgm:presLayoutVars>
      </dgm:prSet>
      <dgm:spPr/>
    </dgm:pt>
    <dgm:pt modelId="{4F61ABDF-C83F-4707-8243-FE0B8B844014}" type="pres">
      <dgm:prSet presAssocID="{36FCA114-40FE-4ED6-8CCF-B35D7B9A5862}" presName="textaccent6" presStyleCnt="0"/>
      <dgm:spPr/>
    </dgm:pt>
    <dgm:pt modelId="{AC35ED66-80B5-4137-BF11-B71D49CD9C07}" type="pres">
      <dgm:prSet presAssocID="{36FCA114-40FE-4ED6-8CCF-B35D7B9A5862}" presName="accentRepeatNode" presStyleLbl="solidAlignAcc1" presStyleIdx="10" presStyleCnt="24"/>
      <dgm:spPr/>
    </dgm:pt>
    <dgm:pt modelId="{347C8A2F-5E63-47BF-BFDB-4F1AEBF38232}" type="pres">
      <dgm:prSet presAssocID="{38753ADD-3839-4F05-A8A2-97AC44F5BEE9}" presName="image6" presStyleCnt="0"/>
      <dgm:spPr/>
    </dgm:pt>
    <dgm:pt modelId="{7029317F-F4EB-4702-BFE8-DF1CB7DDA084}" type="pres">
      <dgm:prSet presAssocID="{38753ADD-3839-4F05-A8A2-97AC44F5BEE9}" presName="imageRepeatNode" presStyleLbl="alignAcc1" presStyleIdx="5" presStyleCnt="12"/>
      <dgm:spPr>
        <a:blipFill>
          <a:blip xmlns:r="http://schemas.openxmlformats.org/officeDocument/2006/relationships" r:embed="rId35">
            <a:extLst>
              <a:ext uri="{96DAC541-7B7A-43D3-8B79-37D633B846F1}">
                <asvg:svgBlip xmlns:asvg="http://schemas.microsoft.com/office/drawing/2016/SVG/main" r:embed="rId36"/>
              </a:ext>
            </a:extLst>
          </a:blip>
          <a:srcRect/>
          <a:stretch>
            <a:fillRect t="-8000" b="-8000"/>
          </a:stretch>
        </a:blipFill>
      </dgm:spPr>
    </dgm:pt>
    <dgm:pt modelId="{34605FEC-58AD-43F1-AEE2-2A7FBED89C8F}" type="pres">
      <dgm:prSet presAssocID="{38753ADD-3839-4F05-A8A2-97AC44F5BEE9}" presName="imageaccent6" presStyleCnt="0"/>
      <dgm:spPr/>
    </dgm:pt>
    <dgm:pt modelId="{853870F3-BC50-46DD-B398-56F6CE4598C2}" type="pres">
      <dgm:prSet presAssocID="{38753ADD-3839-4F05-A8A2-97AC44F5BEE9}" presName="accentRepeatNode" presStyleLbl="solidAlignAcc1" presStyleIdx="11" presStyleCnt="24"/>
      <dgm:spPr/>
    </dgm:pt>
    <dgm:pt modelId="{53D9186D-8E75-4618-B7B0-BE3F5432131D}" type="pres">
      <dgm:prSet presAssocID="{EC3CD859-40E3-4390-B35A-4C99E7B315DC}" presName="text7" presStyleCnt="0"/>
      <dgm:spPr/>
    </dgm:pt>
    <dgm:pt modelId="{61554285-4657-457B-9338-5DA557CFAC6F}" type="pres">
      <dgm:prSet presAssocID="{EC3CD859-40E3-4390-B35A-4C99E7B315DC}" presName="textRepeatNode" presStyleLbl="alignNode1" presStyleIdx="6" presStyleCnt="12">
        <dgm:presLayoutVars>
          <dgm:chMax val="0"/>
          <dgm:chPref val="0"/>
          <dgm:bulletEnabled val="1"/>
        </dgm:presLayoutVars>
      </dgm:prSet>
      <dgm:spPr/>
    </dgm:pt>
    <dgm:pt modelId="{E32A6163-738E-47BF-9690-0FD7E4A89393}" type="pres">
      <dgm:prSet presAssocID="{EC3CD859-40E3-4390-B35A-4C99E7B315DC}" presName="textaccent7" presStyleCnt="0"/>
      <dgm:spPr/>
    </dgm:pt>
    <dgm:pt modelId="{1C15D630-C931-448E-A68E-84F3207E829A}" type="pres">
      <dgm:prSet presAssocID="{EC3CD859-40E3-4390-B35A-4C99E7B315DC}" presName="accentRepeatNode" presStyleLbl="solidAlignAcc1" presStyleIdx="12" presStyleCnt="24"/>
      <dgm:spPr/>
    </dgm:pt>
    <dgm:pt modelId="{908D1119-A637-44A3-8C6B-00BE542284FF}" type="pres">
      <dgm:prSet presAssocID="{969D6681-5B3A-4982-9E7B-34F67E5F7637}" presName="image7" presStyleCnt="0"/>
      <dgm:spPr/>
    </dgm:pt>
    <dgm:pt modelId="{6B0BEA57-52C3-4DE8-8B49-859B24022397}" type="pres">
      <dgm:prSet presAssocID="{969D6681-5B3A-4982-9E7B-34F67E5F7637}" presName="imageRepeatNode" presStyleLbl="alignAcc1" presStyleIdx="6" presStyleCnt="12"/>
      <dgm:spPr>
        <a:blipFill>
          <a:blip xmlns:r="http://schemas.openxmlformats.org/officeDocument/2006/relationships" r:embed="rId37">
            <a:extLst>
              <a:ext uri="{96DAC541-7B7A-43D3-8B79-37D633B846F1}">
                <asvg:svgBlip xmlns:asvg="http://schemas.microsoft.com/office/drawing/2016/SVG/main" r:embed="rId38"/>
              </a:ext>
            </a:extLst>
          </a:blip>
          <a:srcRect/>
          <a:stretch>
            <a:fillRect t="-8000" b="-8000"/>
          </a:stretch>
        </a:blipFill>
      </dgm:spPr>
    </dgm:pt>
    <dgm:pt modelId="{2A91296B-08F1-4F7E-ACAD-29035FDCFE7F}" type="pres">
      <dgm:prSet presAssocID="{969D6681-5B3A-4982-9E7B-34F67E5F7637}" presName="imageaccent7" presStyleCnt="0"/>
      <dgm:spPr/>
    </dgm:pt>
    <dgm:pt modelId="{1661E074-19E2-471A-B624-7855AF4DA989}" type="pres">
      <dgm:prSet presAssocID="{969D6681-5B3A-4982-9E7B-34F67E5F7637}" presName="accentRepeatNode" presStyleLbl="solidAlignAcc1" presStyleIdx="13" presStyleCnt="24"/>
      <dgm:spPr/>
    </dgm:pt>
    <dgm:pt modelId="{DCA559F6-E61F-43B4-AAA6-48CC3403EC57}" type="pres">
      <dgm:prSet presAssocID="{93C9DEE6-AE6D-4C34-8C83-B377B1B88BFD}" presName="text8" presStyleCnt="0"/>
      <dgm:spPr/>
    </dgm:pt>
    <dgm:pt modelId="{9DDA422E-F983-4216-A88E-79C3F7CF75C9}" type="pres">
      <dgm:prSet presAssocID="{93C9DEE6-AE6D-4C34-8C83-B377B1B88BFD}" presName="textRepeatNode" presStyleLbl="alignNode1" presStyleIdx="7" presStyleCnt="12">
        <dgm:presLayoutVars>
          <dgm:chMax val="0"/>
          <dgm:chPref val="0"/>
          <dgm:bulletEnabled val="1"/>
        </dgm:presLayoutVars>
      </dgm:prSet>
      <dgm:spPr/>
    </dgm:pt>
    <dgm:pt modelId="{DED3504E-D865-4E35-9BF8-07A6008017C9}" type="pres">
      <dgm:prSet presAssocID="{93C9DEE6-AE6D-4C34-8C83-B377B1B88BFD}" presName="textaccent8" presStyleCnt="0"/>
      <dgm:spPr/>
    </dgm:pt>
    <dgm:pt modelId="{FE22F946-2262-4D15-AFC0-AC39D32B74DB}" type="pres">
      <dgm:prSet presAssocID="{93C9DEE6-AE6D-4C34-8C83-B377B1B88BFD}" presName="accentRepeatNode" presStyleLbl="solidAlignAcc1" presStyleIdx="14" presStyleCnt="24"/>
      <dgm:spPr/>
    </dgm:pt>
    <dgm:pt modelId="{EF037CB5-120D-4C0A-9790-CF3B140DF3FC}" type="pres">
      <dgm:prSet presAssocID="{F764AA04-AB37-4BA9-9066-E20EE103F87A}" presName="image8" presStyleCnt="0"/>
      <dgm:spPr/>
    </dgm:pt>
    <dgm:pt modelId="{4FBC52F8-BBEB-4DA2-AF80-357CD6BAD794}" type="pres">
      <dgm:prSet presAssocID="{F764AA04-AB37-4BA9-9066-E20EE103F87A}" presName="imageRepeatNode" presStyleLbl="alignAcc1" presStyleIdx="7" presStyleCnt="12"/>
      <dgm:spPr>
        <a:blipFill>
          <a:blip xmlns:r="http://schemas.openxmlformats.org/officeDocument/2006/relationships" r:embed="rId39">
            <a:extLst>
              <a:ext uri="{96DAC541-7B7A-43D3-8B79-37D633B846F1}">
                <asvg:svgBlip xmlns:asvg="http://schemas.microsoft.com/office/drawing/2016/SVG/main" r:embed="rId40"/>
              </a:ext>
            </a:extLst>
          </a:blip>
          <a:srcRect/>
          <a:stretch>
            <a:fillRect t="-8000" b="-8000"/>
          </a:stretch>
        </a:blipFill>
      </dgm:spPr>
    </dgm:pt>
    <dgm:pt modelId="{4B4C0989-4921-467F-B07E-A5BB693A5583}" type="pres">
      <dgm:prSet presAssocID="{F764AA04-AB37-4BA9-9066-E20EE103F87A}" presName="imageaccent8" presStyleCnt="0"/>
      <dgm:spPr/>
    </dgm:pt>
    <dgm:pt modelId="{CA3786A5-A635-4635-8B26-FA28E3DC2FA1}" type="pres">
      <dgm:prSet presAssocID="{F764AA04-AB37-4BA9-9066-E20EE103F87A}" presName="accentRepeatNode" presStyleLbl="solidAlignAcc1" presStyleIdx="15" presStyleCnt="24"/>
      <dgm:spPr/>
    </dgm:pt>
    <dgm:pt modelId="{18264826-CF23-41B4-8553-B208BBEF8555}" type="pres">
      <dgm:prSet presAssocID="{98FE1C25-0AD4-4165-864D-67D230A60375}" presName="text9" presStyleCnt="0"/>
      <dgm:spPr/>
    </dgm:pt>
    <dgm:pt modelId="{27514488-6B63-49A8-BA77-DE0E2BA1A81F}" type="pres">
      <dgm:prSet presAssocID="{98FE1C25-0AD4-4165-864D-67D230A60375}" presName="textRepeatNode" presStyleLbl="alignNode1" presStyleIdx="8" presStyleCnt="12">
        <dgm:presLayoutVars>
          <dgm:chMax val="0"/>
          <dgm:chPref val="0"/>
          <dgm:bulletEnabled val="1"/>
        </dgm:presLayoutVars>
      </dgm:prSet>
      <dgm:spPr/>
    </dgm:pt>
    <dgm:pt modelId="{607F0C9D-3FFC-4D7C-8C87-240848617D57}" type="pres">
      <dgm:prSet presAssocID="{98FE1C25-0AD4-4165-864D-67D230A60375}" presName="textaccent9" presStyleCnt="0"/>
      <dgm:spPr/>
    </dgm:pt>
    <dgm:pt modelId="{EE4A2D74-B0A4-4788-9552-13212D165D60}" type="pres">
      <dgm:prSet presAssocID="{98FE1C25-0AD4-4165-864D-67D230A60375}" presName="accentRepeatNode" presStyleLbl="solidAlignAcc1" presStyleIdx="16" presStyleCnt="24"/>
      <dgm:spPr/>
    </dgm:pt>
    <dgm:pt modelId="{4A124320-4E0E-4639-8A3B-A7A9FFDE59E0}" type="pres">
      <dgm:prSet presAssocID="{23D601D6-A4B9-4B08-8AC0-BBF078E0F2A2}" presName="image9" presStyleCnt="0"/>
      <dgm:spPr/>
    </dgm:pt>
    <dgm:pt modelId="{5CFBB168-9D9F-4059-A123-0D359D04C4F2}" type="pres">
      <dgm:prSet presAssocID="{23D601D6-A4B9-4B08-8AC0-BBF078E0F2A2}" presName="imageRepeatNode" presStyleLbl="alignAcc1" presStyleIdx="8" presStyleCnt="12"/>
      <dgm:spPr>
        <a:blipFill>
          <a:blip xmlns:r="http://schemas.openxmlformats.org/officeDocument/2006/relationships" r:embed="rId41">
            <a:extLst>
              <a:ext uri="{96DAC541-7B7A-43D3-8B79-37D633B846F1}">
                <asvg:svgBlip xmlns:asvg="http://schemas.microsoft.com/office/drawing/2016/SVG/main" r:embed="rId42"/>
              </a:ext>
            </a:extLst>
          </a:blip>
          <a:srcRect/>
          <a:stretch>
            <a:fillRect t="-8000" b="-8000"/>
          </a:stretch>
        </a:blipFill>
      </dgm:spPr>
    </dgm:pt>
    <dgm:pt modelId="{5BFC1A67-5D99-4FE4-A62F-341913F36BB4}" type="pres">
      <dgm:prSet presAssocID="{23D601D6-A4B9-4B08-8AC0-BBF078E0F2A2}" presName="imageaccent9" presStyleCnt="0"/>
      <dgm:spPr/>
    </dgm:pt>
    <dgm:pt modelId="{3196F280-9B05-427E-980D-86D9FF57DF18}" type="pres">
      <dgm:prSet presAssocID="{23D601D6-A4B9-4B08-8AC0-BBF078E0F2A2}" presName="accentRepeatNode" presStyleLbl="solidAlignAcc1" presStyleIdx="17" presStyleCnt="24"/>
      <dgm:spPr/>
    </dgm:pt>
    <dgm:pt modelId="{DFC51257-18A6-44DB-A53B-E9767DF7E715}" type="pres">
      <dgm:prSet presAssocID="{EE663B46-60D2-402C-91FF-1CAADF39C62D}" presName="text10" presStyleCnt="0"/>
      <dgm:spPr/>
    </dgm:pt>
    <dgm:pt modelId="{834A5503-299C-4A93-AA7B-BE97EE46A4BB}" type="pres">
      <dgm:prSet presAssocID="{EE663B46-60D2-402C-91FF-1CAADF39C62D}" presName="textRepeatNode" presStyleLbl="alignNode1" presStyleIdx="9" presStyleCnt="12">
        <dgm:presLayoutVars>
          <dgm:chMax val="0"/>
          <dgm:chPref val="0"/>
          <dgm:bulletEnabled val="1"/>
        </dgm:presLayoutVars>
      </dgm:prSet>
      <dgm:spPr/>
    </dgm:pt>
    <dgm:pt modelId="{0C7BF17F-D3F6-4BF7-A347-4F3A27E199FD}" type="pres">
      <dgm:prSet presAssocID="{EE663B46-60D2-402C-91FF-1CAADF39C62D}" presName="textaccent10" presStyleCnt="0"/>
      <dgm:spPr/>
    </dgm:pt>
    <dgm:pt modelId="{EDA1F4BE-AD86-4A84-8732-D7EB62056B08}" type="pres">
      <dgm:prSet presAssocID="{EE663B46-60D2-402C-91FF-1CAADF39C62D}" presName="accentRepeatNode" presStyleLbl="solidAlignAcc1" presStyleIdx="18" presStyleCnt="24"/>
      <dgm:spPr/>
    </dgm:pt>
    <dgm:pt modelId="{8B0D9CCB-2C8A-4519-B856-1CC07415623C}" type="pres">
      <dgm:prSet presAssocID="{6A082FE6-125B-422B-965C-D5232FBAFC79}" presName="image10" presStyleCnt="0"/>
      <dgm:spPr/>
    </dgm:pt>
    <dgm:pt modelId="{B5BB750B-FE89-4811-B735-88AEFD17E93D}" type="pres">
      <dgm:prSet presAssocID="{6A082FE6-125B-422B-965C-D5232FBAFC79}" presName="imageRepeatNode" presStyleLbl="alignAcc1" presStyleIdx="9" presStyleCnt="12"/>
      <dgm:spPr>
        <a:blipFill>
          <a:blip xmlns:r="http://schemas.openxmlformats.org/officeDocument/2006/relationships" r:embed="rId43">
            <a:extLst>
              <a:ext uri="{96DAC541-7B7A-43D3-8B79-37D633B846F1}">
                <asvg:svgBlip xmlns:asvg="http://schemas.microsoft.com/office/drawing/2016/SVG/main" r:embed="rId44"/>
              </a:ext>
            </a:extLst>
          </a:blip>
          <a:srcRect/>
          <a:stretch>
            <a:fillRect t="-8000" b="-8000"/>
          </a:stretch>
        </a:blipFill>
      </dgm:spPr>
    </dgm:pt>
    <dgm:pt modelId="{140E9B4C-530D-4069-873E-84B525FDCD62}" type="pres">
      <dgm:prSet presAssocID="{6A082FE6-125B-422B-965C-D5232FBAFC79}" presName="imageaccent10" presStyleCnt="0"/>
      <dgm:spPr/>
    </dgm:pt>
    <dgm:pt modelId="{85C87B1F-589F-4915-A4B4-8AA8D8DEC4A0}" type="pres">
      <dgm:prSet presAssocID="{6A082FE6-125B-422B-965C-D5232FBAFC79}" presName="accentRepeatNode" presStyleLbl="solidAlignAcc1" presStyleIdx="19" presStyleCnt="24"/>
      <dgm:spPr/>
    </dgm:pt>
    <dgm:pt modelId="{F5D2D3A4-131B-4549-978D-2DE98157FEEC}" type="pres">
      <dgm:prSet presAssocID="{D3F5331E-C7BC-4428-BA4F-F66DD9B4EA0A}" presName="text11" presStyleCnt="0"/>
      <dgm:spPr/>
    </dgm:pt>
    <dgm:pt modelId="{8B49F104-9084-46A1-A1E4-7477F0D88F02}" type="pres">
      <dgm:prSet presAssocID="{D3F5331E-C7BC-4428-BA4F-F66DD9B4EA0A}" presName="textRepeatNode" presStyleLbl="alignNode1" presStyleIdx="10" presStyleCnt="12">
        <dgm:presLayoutVars>
          <dgm:chMax val="0"/>
          <dgm:chPref val="0"/>
          <dgm:bulletEnabled val="1"/>
        </dgm:presLayoutVars>
      </dgm:prSet>
      <dgm:spPr/>
    </dgm:pt>
    <dgm:pt modelId="{48A4B69F-50BF-49D9-A5B0-A76FBBD02FA1}" type="pres">
      <dgm:prSet presAssocID="{D3F5331E-C7BC-4428-BA4F-F66DD9B4EA0A}" presName="textaccent11" presStyleCnt="0"/>
      <dgm:spPr/>
    </dgm:pt>
    <dgm:pt modelId="{8ECA7A9C-8646-4147-93E0-2CE0105E4421}" type="pres">
      <dgm:prSet presAssocID="{D3F5331E-C7BC-4428-BA4F-F66DD9B4EA0A}" presName="accentRepeatNode" presStyleLbl="solidAlignAcc1" presStyleIdx="20" presStyleCnt="24"/>
      <dgm:spPr/>
    </dgm:pt>
    <dgm:pt modelId="{8358330F-8AB2-40DB-95EE-EA7D76CC9492}" type="pres">
      <dgm:prSet presAssocID="{CDD97124-0A7F-4C15-8695-BE5BEE007779}" presName="image11" presStyleCnt="0"/>
      <dgm:spPr/>
    </dgm:pt>
    <dgm:pt modelId="{C71D8520-ADC5-4403-811D-54CBA8EB6342}" type="pres">
      <dgm:prSet presAssocID="{CDD97124-0A7F-4C15-8695-BE5BEE007779}" presName="imageRepeatNode" presStyleLbl="alignAcc1" presStyleIdx="10" presStyleCnt="12"/>
      <dgm:spPr>
        <a:blipFill>
          <a:blip xmlns:r="http://schemas.openxmlformats.org/officeDocument/2006/relationships" r:embed="rId45">
            <a:extLst>
              <a:ext uri="{96DAC541-7B7A-43D3-8B79-37D633B846F1}">
                <asvg:svgBlip xmlns:asvg="http://schemas.microsoft.com/office/drawing/2016/SVG/main" r:embed="rId46"/>
              </a:ext>
            </a:extLst>
          </a:blip>
          <a:srcRect/>
          <a:stretch>
            <a:fillRect t="-8000" b="-8000"/>
          </a:stretch>
        </a:blipFill>
      </dgm:spPr>
    </dgm:pt>
    <dgm:pt modelId="{A4FCE01D-65F9-4E54-B11E-AB3615449689}" type="pres">
      <dgm:prSet presAssocID="{CDD97124-0A7F-4C15-8695-BE5BEE007779}" presName="imageaccent11" presStyleCnt="0"/>
      <dgm:spPr/>
    </dgm:pt>
    <dgm:pt modelId="{7E9D7F4E-7E71-4C9D-9AD5-61305B39810B}" type="pres">
      <dgm:prSet presAssocID="{CDD97124-0A7F-4C15-8695-BE5BEE007779}" presName="accentRepeatNode" presStyleLbl="solidAlignAcc1" presStyleIdx="21" presStyleCnt="24"/>
      <dgm:spPr/>
    </dgm:pt>
    <dgm:pt modelId="{53CE9E98-4166-488A-9CEA-6D1853C3457C}" type="pres">
      <dgm:prSet presAssocID="{898CDE7B-29E2-4421-914D-9122B7AFD57F}" presName="text12" presStyleCnt="0"/>
      <dgm:spPr/>
    </dgm:pt>
    <dgm:pt modelId="{176130FA-3D97-48AB-8F95-A20B537C14BE}" type="pres">
      <dgm:prSet presAssocID="{898CDE7B-29E2-4421-914D-9122B7AFD57F}" presName="textRepeatNode" presStyleLbl="alignNode1" presStyleIdx="11" presStyleCnt="12">
        <dgm:presLayoutVars>
          <dgm:chMax val="0"/>
          <dgm:chPref val="0"/>
          <dgm:bulletEnabled val="1"/>
        </dgm:presLayoutVars>
      </dgm:prSet>
      <dgm:spPr/>
    </dgm:pt>
    <dgm:pt modelId="{3AE1BFFE-E92E-482F-B963-995376EA65EB}" type="pres">
      <dgm:prSet presAssocID="{898CDE7B-29E2-4421-914D-9122B7AFD57F}" presName="textaccent12" presStyleCnt="0"/>
      <dgm:spPr/>
    </dgm:pt>
    <dgm:pt modelId="{0499D73E-93F5-4184-9E10-5454102D60B2}" type="pres">
      <dgm:prSet presAssocID="{898CDE7B-29E2-4421-914D-9122B7AFD57F}" presName="accentRepeatNode" presStyleLbl="solidAlignAcc1" presStyleIdx="22" presStyleCnt="24"/>
      <dgm:spPr/>
    </dgm:pt>
    <dgm:pt modelId="{0DEBBFCB-6B8F-47A8-97E3-4BFA607F58AC}" type="pres">
      <dgm:prSet presAssocID="{D0652FC4-794E-48B9-8D68-199A9DB84AF8}" presName="image12" presStyleCnt="0"/>
      <dgm:spPr/>
    </dgm:pt>
    <dgm:pt modelId="{B272FEF3-EFD2-449D-B46B-F275A3445809}" type="pres">
      <dgm:prSet presAssocID="{D0652FC4-794E-48B9-8D68-199A9DB84AF8}" presName="imageRepeatNode" presStyleLbl="alignAcc1" presStyleIdx="11" presStyleCnt="12"/>
      <dgm:spPr>
        <a:blipFill>
          <a:blip xmlns:r="http://schemas.openxmlformats.org/officeDocument/2006/relationships" r:embed="rId47">
            <a:extLst>
              <a:ext uri="{96DAC541-7B7A-43D3-8B79-37D633B846F1}">
                <asvg:svgBlip xmlns:asvg="http://schemas.microsoft.com/office/drawing/2016/SVG/main" r:embed="rId48"/>
              </a:ext>
            </a:extLst>
          </a:blip>
          <a:srcRect/>
          <a:stretch>
            <a:fillRect t="-8000" b="-8000"/>
          </a:stretch>
        </a:blipFill>
      </dgm:spPr>
    </dgm:pt>
    <dgm:pt modelId="{1E144733-FC02-4496-A9BC-F68EA090B90E}" type="pres">
      <dgm:prSet presAssocID="{D0652FC4-794E-48B9-8D68-199A9DB84AF8}" presName="imageaccent12" presStyleCnt="0"/>
      <dgm:spPr/>
    </dgm:pt>
    <dgm:pt modelId="{471FA8B3-65AD-4FAE-9CC7-64F19F7BE3F6}" type="pres">
      <dgm:prSet presAssocID="{D0652FC4-794E-48B9-8D68-199A9DB84AF8}" presName="accentRepeatNode" presStyleLbl="solidAlignAcc1" presStyleIdx="23" presStyleCnt="24"/>
      <dgm:spPr/>
    </dgm:pt>
  </dgm:ptLst>
  <dgm:cxnLst>
    <dgm:cxn modelId="{11CF1612-954F-4F57-9AE4-1DC20582E02E}" type="presOf" srcId="{36FCA114-40FE-4ED6-8CCF-B35D7B9A5862}" destId="{708A887D-6804-41A5-8017-3967B625D7E4}" srcOrd="0" destOrd="0" presId="urn:microsoft.com/office/officeart/2008/layout/HexagonCluster"/>
    <dgm:cxn modelId="{7932AE1D-5009-486B-9BAC-A057EADD4E2E}" type="presOf" srcId="{68CCF891-BE68-4E6B-B51A-4FBD355E487A}" destId="{8E72F74F-442E-4281-B8CA-82A879DC5125}" srcOrd="0" destOrd="0" presId="urn:microsoft.com/office/officeart/2008/layout/HexagonCluster"/>
    <dgm:cxn modelId="{B9E09F1F-7BC7-4AED-8B14-1B1BECDE96B9}" type="presOf" srcId="{6A082FE6-125B-422B-965C-D5232FBAFC79}" destId="{B5BB750B-FE89-4811-B735-88AEFD17E93D}" srcOrd="0" destOrd="0" presId="urn:microsoft.com/office/officeart/2008/layout/HexagonCluster"/>
    <dgm:cxn modelId="{5E8C1627-3A47-46F1-AC05-770BDA86E254}" srcId="{239A6EC3-FB0A-450C-AD35-B6922AD4A990}" destId="{314F7F4C-C4B7-4C6B-A30E-3E4C9FD5C4B0}" srcOrd="0" destOrd="0" parTransId="{24EDCB6E-7A70-4B28-A614-F1E61769E0F7}" sibTransId="{1402B1C5-091F-4A93-AECA-176C49A00737}"/>
    <dgm:cxn modelId="{307EA82C-7759-40C6-B2B8-801AE6A393CC}" type="presOf" srcId="{CDD97124-0A7F-4C15-8695-BE5BEE007779}" destId="{C71D8520-ADC5-4403-811D-54CBA8EB6342}" srcOrd="0" destOrd="0" presId="urn:microsoft.com/office/officeart/2008/layout/HexagonCluster"/>
    <dgm:cxn modelId="{A3AD0F34-D480-4AB2-BC87-75B3910D2A94}" type="presOf" srcId="{898CDE7B-29E2-4421-914D-9122B7AFD57F}" destId="{176130FA-3D97-48AB-8F95-A20B537C14BE}" srcOrd="0" destOrd="0" presId="urn:microsoft.com/office/officeart/2008/layout/HexagonCluster"/>
    <dgm:cxn modelId="{4EE8DE40-6AFC-4A0D-9567-21F306DF1215}" type="presOf" srcId="{93C9DEE6-AE6D-4C34-8C83-B377B1B88BFD}" destId="{9DDA422E-F983-4216-A88E-79C3F7CF75C9}" srcOrd="0" destOrd="0" presId="urn:microsoft.com/office/officeart/2008/layout/HexagonCluster"/>
    <dgm:cxn modelId="{954FF440-28FA-4A3C-9282-505217064B29}" type="presOf" srcId="{EC3CD859-40E3-4390-B35A-4C99E7B315DC}" destId="{61554285-4657-457B-9338-5DA557CFAC6F}" srcOrd="0" destOrd="0" presId="urn:microsoft.com/office/officeart/2008/layout/HexagonCluster"/>
    <dgm:cxn modelId="{E93DC061-4A81-47DF-B3DA-3AAB7765D9A4}" type="presOf" srcId="{38753ADD-3839-4F05-A8A2-97AC44F5BEE9}" destId="{7029317F-F4EB-4702-BFE8-DF1CB7DDA084}" srcOrd="0" destOrd="0" presId="urn:microsoft.com/office/officeart/2008/layout/HexagonCluster"/>
    <dgm:cxn modelId="{8B3E2F43-2547-4F6F-9A65-1C45E1A740E0}" type="presOf" srcId="{23D601D6-A4B9-4B08-8AC0-BBF078E0F2A2}" destId="{5CFBB168-9D9F-4059-A123-0D359D04C4F2}" srcOrd="0" destOrd="0" presId="urn:microsoft.com/office/officeart/2008/layout/HexagonCluster"/>
    <dgm:cxn modelId="{CBC71466-FCB3-47C2-89C2-959F2C67D8CD}" srcId="{239A6EC3-FB0A-450C-AD35-B6922AD4A990}" destId="{DF8354F8-1586-4841-90B6-0781E5417181}" srcOrd="2" destOrd="0" parTransId="{09F3D332-1BBE-4635-827D-9364DB48026D}" sibTransId="{A47F9A2F-C1FB-42C4-BB86-9CF41456D018}"/>
    <dgm:cxn modelId="{EF35974C-59BD-42BD-96FB-1FF738A1A2D5}" srcId="{239A6EC3-FB0A-450C-AD35-B6922AD4A990}" destId="{68CCF891-BE68-4E6B-B51A-4FBD355E487A}" srcOrd="1" destOrd="0" parTransId="{B6F06878-EFBE-43AD-BEA6-129FD603FC43}" sibTransId="{CAD5F4B2-B76D-4CD2-B8AC-CE8ABDBD6791}"/>
    <dgm:cxn modelId="{F549D94F-0308-43EC-8B20-0952B39098A4}" type="presOf" srcId="{F764AA04-AB37-4BA9-9066-E20EE103F87A}" destId="{4FBC52F8-BBEB-4DA2-AF80-357CD6BAD794}" srcOrd="0" destOrd="0" presId="urn:microsoft.com/office/officeart/2008/layout/HexagonCluster"/>
    <dgm:cxn modelId="{4CBCEE70-D827-43AA-AC1C-6FB413C2D6C0}" type="presOf" srcId="{61AFC96D-3A2A-4891-BFED-6694FB0CB5C4}" destId="{CF1A32C9-53A9-4DA5-9428-40BEF5E96747}" srcOrd="0" destOrd="0" presId="urn:microsoft.com/office/officeart/2008/layout/HexagonCluster"/>
    <dgm:cxn modelId="{0E3A7073-19EF-4DBE-93DD-C0311B57BB90}" type="presOf" srcId="{969D6681-5B3A-4982-9E7B-34F67E5F7637}" destId="{6B0BEA57-52C3-4DE8-8B49-859B24022397}" srcOrd="0" destOrd="0" presId="urn:microsoft.com/office/officeart/2008/layout/HexagonCluster"/>
    <dgm:cxn modelId="{6D3B4D7F-0362-4137-AE39-A7D6831F37BC}" srcId="{239A6EC3-FB0A-450C-AD35-B6922AD4A990}" destId="{D3F5331E-C7BC-4428-BA4F-F66DD9B4EA0A}" srcOrd="10" destOrd="0" parTransId="{E5413B6F-FBEA-441B-AE0F-D52BFADABDED}" sibTransId="{CDD97124-0A7F-4C15-8695-BE5BEE007779}"/>
    <dgm:cxn modelId="{0558CA82-F8F0-4808-8711-16095E798B66}" type="presOf" srcId="{CAD5F4B2-B76D-4CD2-B8AC-CE8ABDBD6791}" destId="{966D14EB-4983-4A0F-9598-8C7D2F1411CD}" srcOrd="0" destOrd="0" presId="urn:microsoft.com/office/officeart/2008/layout/HexagonCluster"/>
    <dgm:cxn modelId="{17EDD586-871B-49BD-9707-BC7FD338F556}" srcId="{239A6EC3-FB0A-450C-AD35-B6922AD4A990}" destId="{EC3CD859-40E3-4390-B35A-4C99E7B315DC}" srcOrd="6" destOrd="0" parTransId="{295F520F-E54C-4184-AC95-0E701EB6EBA0}" sibTransId="{969D6681-5B3A-4982-9E7B-34F67E5F7637}"/>
    <dgm:cxn modelId="{04C28387-A2CD-4C20-9839-3E0800D0F37B}" type="presOf" srcId="{A47F9A2F-C1FB-42C4-BB86-9CF41456D018}" destId="{C9471CD0-FDE3-4504-9743-6A5A3783BB88}" srcOrd="0" destOrd="0" presId="urn:microsoft.com/office/officeart/2008/layout/HexagonCluster"/>
    <dgm:cxn modelId="{FB7EE38D-2099-4C85-81C0-8A1FC4DCE620}" type="presOf" srcId="{DF8354F8-1586-4841-90B6-0781E5417181}" destId="{347E34E5-CBA6-43DA-B909-744625D66713}" srcOrd="0" destOrd="0" presId="urn:microsoft.com/office/officeart/2008/layout/HexagonCluster"/>
    <dgm:cxn modelId="{278D50A7-26B9-471F-B9AB-A65ED8C1BC4A}" type="presOf" srcId="{314F7F4C-C4B7-4C6B-A30E-3E4C9FD5C4B0}" destId="{02E32C1C-99BE-4518-9845-9A606F8D8B79}" srcOrd="0" destOrd="0" presId="urn:microsoft.com/office/officeart/2008/layout/HexagonCluster"/>
    <dgm:cxn modelId="{73F112AB-D145-43DD-A280-E51355B2DD7C}" srcId="{239A6EC3-FB0A-450C-AD35-B6922AD4A990}" destId="{93C9DEE6-AE6D-4C34-8C83-B377B1B88BFD}" srcOrd="7" destOrd="0" parTransId="{93E9AEE2-2061-46DC-8E28-7808A8A10B78}" sibTransId="{F764AA04-AB37-4BA9-9066-E20EE103F87A}"/>
    <dgm:cxn modelId="{0891F9AD-5695-4189-B62E-5A3D5933BDF0}" type="presOf" srcId="{EE663B46-60D2-402C-91FF-1CAADF39C62D}" destId="{834A5503-299C-4A93-AA7B-BE97EE46A4BB}" srcOrd="0" destOrd="0" presId="urn:microsoft.com/office/officeart/2008/layout/HexagonCluster"/>
    <dgm:cxn modelId="{FC856CB7-B76F-490E-8D04-95C75D772B5B}" type="presOf" srcId="{D0652FC4-794E-48B9-8D68-199A9DB84AF8}" destId="{B272FEF3-EFD2-449D-B46B-F275A3445809}" srcOrd="0" destOrd="0" presId="urn:microsoft.com/office/officeart/2008/layout/HexagonCluster"/>
    <dgm:cxn modelId="{FE7B6FC5-D7A6-4064-9234-F4796CF142F8}" srcId="{239A6EC3-FB0A-450C-AD35-B6922AD4A990}" destId="{02CBB360-4CAE-4C66-9712-874C95F797E7}" srcOrd="3" destOrd="0" parTransId="{425126E4-778B-43D1-A847-0AE93DD5371D}" sibTransId="{7BF80231-B222-4FAE-AB4F-E93F10E8C025}"/>
    <dgm:cxn modelId="{53AF80D4-FA72-4789-B23D-1F4A625FBDB0}" type="presOf" srcId="{1402B1C5-091F-4A93-AECA-176C49A00737}" destId="{36D76D22-641D-494F-BF3E-2BFF5BFD55D0}" srcOrd="0" destOrd="0" presId="urn:microsoft.com/office/officeart/2008/layout/HexagonCluster"/>
    <dgm:cxn modelId="{CA38B3D7-1B70-40B6-8356-FE77A4497A27}" srcId="{239A6EC3-FB0A-450C-AD35-B6922AD4A990}" destId="{898CDE7B-29E2-4421-914D-9122B7AFD57F}" srcOrd="11" destOrd="0" parTransId="{33169782-7A97-4568-9929-2894CBB0E0B4}" sibTransId="{D0652FC4-794E-48B9-8D68-199A9DB84AF8}"/>
    <dgm:cxn modelId="{C5D56ED9-9497-4DF7-A442-1E3159F0EA47}" srcId="{239A6EC3-FB0A-450C-AD35-B6922AD4A990}" destId="{779FB693-E951-48B1-B06D-DA0BFCF7CAD9}" srcOrd="4" destOrd="0" parTransId="{7763D606-3277-47FD-8AC7-57481B71EF0F}" sibTransId="{61AFC96D-3A2A-4891-BFED-6694FB0CB5C4}"/>
    <dgm:cxn modelId="{0C0D6EE1-C9EE-4FBB-A0DB-A687C2E19458}" type="presOf" srcId="{D3F5331E-C7BC-4428-BA4F-F66DD9B4EA0A}" destId="{8B49F104-9084-46A1-A1E4-7477F0D88F02}" srcOrd="0" destOrd="0" presId="urn:microsoft.com/office/officeart/2008/layout/HexagonCluster"/>
    <dgm:cxn modelId="{9DA18EEF-B680-4308-9F43-B5B795305ACB}" type="presOf" srcId="{779FB693-E951-48B1-B06D-DA0BFCF7CAD9}" destId="{5A392509-F08F-4DBC-A753-AEE38E30946B}" srcOrd="0" destOrd="0" presId="urn:microsoft.com/office/officeart/2008/layout/HexagonCluster"/>
    <dgm:cxn modelId="{710F89F1-B0FF-4AF8-8788-80C5E5CE935E}" type="presOf" srcId="{7BF80231-B222-4FAE-AB4F-E93F10E8C025}" destId="{082E7BEA-8826-4710-B6BA-1043DA3B0FE7}" srcOrd="0" destOrd="0" presId="urn:microsoft.com/office/officeart/2008/layout/HexagonCluster"/>
    <dgm:cxn modelId="{439CEAF5-F791-4AB7-AC1F-3E421E6FAA45}" type="presOf" srcId="{98FE1C25-0AD4-4165-864D-67D230A60375}" destId="{27514488-6B63-49A8-BA77-DE0E2BA1A81F}" srcOrd="0" destOrd="0" presId="urn:microsoft.com/office/officeart/2008/layout/HexagonCluster"/>
    <dgm:cxn modelId="{D60ABAF6-0559-4C8F-BFC2-7CEADC3CB217}" srcId="{239A6EC3-FB0A-450C-AD35-B6922AD4A990}" destId="{36FCA114-40FE-4ED6-8CCF-B35D7B9A5862}" srcOrd="5" destOrd="0" parTransId="{450BFA3A-5FAB-4929-B971-8A3A061D0FCE}" sibTransId="{38753ADD-3839-4F05-A8A2-97AC44F5BEE9}"/>
    <dgm:cxn modelId="{833EBBF9-D26E-471F-BF7D-1BB86C8E284F}" type="presOf" srcId="{02CBB360-4CAE-4C66-9712-874C95F797E7}" destId="{DF239DD9-BA5E-4640-89BA-C9AEED5A63A2}" srcOrd="0" destOrd="0" presId="urn:microsoft.com/office/officeart/2008/layout/HexagonCluster"/>
    <dgm:cxn modelId="{2876F6FA-12C5-479B-AC80-1627AD944E21}" srcId="{239A6EC3-FB0A-450C-AD35-B6922AD4A990}" destId="{98FE1C25-0AD4-4165-864D-67D230A60375}" srcOrd="8" destOrd="0" parTransId="{7DF2A823-1375-4E2D-9BD9-737C324C1327}" sibTransId="{23D601D6-A4B9-4B08-8AC0-BBF078E0F2A2}"/>
    <dgm:cxn modelId="{C89B9BFC-5DC2-4A59-B5D6-20091991050C}" type="presOf" srcId="{239A6EC3-FB0A-450C-AD35-B6922AD4A990}" destId="{11DDE507-B3E6-42BB-B55D-FAFFBD2F32FA}" srcOrd="0" destOrd="0" presId="urn:microsoft.com/office/officeart/2008/layout/HexagonCluster"/>
    <dgm:cxn modelId="{B2B3A2FD-5952-43DA-AE38-1F89FCFDEAC8}" srcId="{239A6EC3-FB0A-450C-AD35-B6922AD4A990}" destId="{EE663B46-60D2-402C-91FF-1CAADF39C62D}" srcOrd="9" destOrd="0" parTransId="{2F37FF17-1720-4AE5-93A2-32672D94356F}" sibTransId="{6A082FE6-125B-422B-965C-D5232FBAFC79}"/>
    <dgm:cxn modelId="{37BD9F5F-704C-44E8-8B10-F4AA5D37085A}" type="presParOf" srcId="{11DDE507-B3E6-42BB-B55D-FAFFBD2F32FA}" destId="{A36A26DD-ADB9-4594-A2E9-032706E45AD4}" srcOrd="0" destOrd="0" presId="urn:microsoft.com/office/officeart/2008/layout/HexagonCluster"/>
    <dgm:cxn modelId="{877CF3D4-712F-46C5-BE72-66A559F191C3}" type="presParOf" srcId="{A36A26DD-ADB9-4594-A2E9-032706E45AD4}" destId="{02E32C1C-99BE-4518-9845-9A606F8D8B79}" srcOrd="0" destOrd="0" presId="urn:microsoft.com/office/officeart/2008/layout/HexagonCluster"/>
    <dgm:cxn modelId="{B99617AC-523C-4BE3-BB9C-989702331384}" type="presParOf" srcId="{11DDE507-B3E6-42BB-B55D-FAFFBD2F32FA}" destId="{C6D5C7D4-83FD-4ABB-B1A7-9F32E6C6EA4C}" srcOrd="1" destOrd="0" presId="urn:microsoft.com/office/officeart/2008/layout/HexagonCluster"/>
    <dgm:cxn modelId="{CE6D9BD7-1C17-4930-8AFB-7153535A93A4}" type="presParOf" srcId="{C6D5C7D4-83FD-4ABB-B1A7-9F32E6C6EA4C}" destId="{5EAB2FA7-AB6F-48EE-A7B4-A4E18B6765A3}" srcOrd="0" destOrd="0" presId="urn:microsoft.com/office/officeart/2008/layout/HexagonCluster"/>
    <dgm:cxn modelId="{EC63E8F1-D371-447B-8ABD-43E7288ED033}" type="presParOf" srcId="{11DDE507-B3E6-42BB-B55D-FAFFBD2F32FA}" destId="{C2ABA954-9E3F-4191-A70A-48EF9182F4D9}" srcOrd="2" destOrd="0" presId="urn:microsoft.com/office/officeart/2008/layout/HexagonCluster"/>
    <dgm:cxn modelId="{98367FF9-AF6D-4CB8-A135-8D655FDD4BB9}" type="presParOf" srcId="{C2ABA954-9E3F-4191-A70A-48EF9182F4D9}" destId="{36D76D22-641D-494F-BF3E-2BFF5BFD55D0}" srcOrd="0" destOrd="0" presId="urn:microsoft.com/office/officeart/2008/layout/HexagonCluster"/>
    <dgm:cxn modelId="{31F68565-27EA-472D-9219-2927172ED103}" type="presParOf" srcId="{11DDE507-B3E6-42BB-B55D-FAFFBD2F32FA}" destId="{EE85B68B-08F6-4C78-8237-3A3246A5BA3B}" srcOrd="3" destOrd="0" presId="urn:microsoft.com/office/officeart/2008/layout/HexagonCluster"/>
    <dgm:cxn modelId="{1ABF177D-EC9D-4D29-999A-3668353642A0}" type="presParOf" srcId="{EE85B68B-08F6-4C78-8237-3A3246A5BA3B}" destId="{AE4EF6EA-65DC-4D71-8A75-90A261ADCF40}" srcOrd="0" destOrd="0" presId="urn:microsoft.com/office/officeart/2008/layout/HexagonCluster"/>
    <dgm:cxn modelId="{B636D30D-8184-4D30-92D4-0B3B00D6F2BD}" type="presParOf" srcId="{11DDE507-B3E6-42BB-B55D-FAFFBD2F32FA}" destId="{7C53B178-D740-4D0D-BC18-D18BE3858EF6}" srcOrd="4" destOrd="0" presId="urn:microsoft.com/office/officeart/2008/layout/HexagonCluster"/>
    <dgm:cxn modelId="{A0122ECF-070A-4736-B505-4BFC3ACD54EE}" type="presParOf" srcId="{7C53B178-D740-4D0D-BC18-D18BE3858EF6}" destId="{8E72F74F-442E-4281-B8CA-82A879DC5125}" srcOrd="0" destOrd="0" presId="urn:microsoft.com/office/officeart/2008/layout/HexagonCluster"/>
    <dgm:cxn modelId="{439B8B0C-BA1F-48B0-AD7D-D0018D4DCFD9}" type="presParOf" srcId="{11DDE507-B3E6-42BB-B55D-FAFFBD2F32FA}" destId="{3128B422-5404-4610-8EB7-012365A8444C}" srcOrd="5" destOrd="0" presId="urn:microsoft.com/office/officeart/2008/layout/HexagonCluster"/>
    <dgm:cxn modelId="{FC163262-3404-4DF6-ACBA-731A7C4FBA1A}" type="presParOf" srcId="{3128B422-5404-4610-8EB7-012365A8444C}" destId="{9E3140E5-3660-4248-B5B1-7CD1256FF853}" srcOrd="0" destOrd="0" presId="urn:microsoft.com/office/officeart/2008/layout/HexagonCluster"/>
    <dgm:cxn modelId="{ED267EE9-6A11-405E-BE53-B16D1E00036C}" type="presParOf" srcId="{11DDE507-B3E6-42BB-B55D-FAFFBD2F32FA}" destId="{C35234F0-A1A5-49BA-9D44-409B424DF569}" srcOrd="6" destOrd="0" presId="urn:microsoft.com/office/officeart/2008/layout/HexagonCluster"/>
    <dgm:cxn modelId="{D5A9D8C3-8DE2-41BB-9481-802AD7C467EA}" type="presParOf" srcId="{C35234F0-A1A5-49BA-9D44-409B424DF569}" destId="{966D14EB-4983-4A0F-9598-8C7D2F1411CD}" srcOrd="0" destOrd="0" presId="urn:microsoft.com/office/officeart/2008/layout/HexagonCluster"/>
    <dgm:cxn modelId="{CB8D8375-7425-4B68-97FB-18BFA6A9F006}" type="presParOf" srcId="{11DDE507-B3E6-42BB-B55D-FAFFBD2F32FA}" destId="{01E62DE6-4AE9-424E-806A-89CB7E07DDFF}" srcOrd="7" destOrd="0" presId="urn:microsoft.com/office/officeart/2008/layout/HexagonCluster"/>
    <dgm:cxn modelId="{EF2029C6-B2DD-4DE5-8388-78B88F062426}" type="presParOf" srcId="{01E62DE6-4AE9-424E-806A-89CB7E07DDFF}" destId="{D620022F-2887-4D98-B1CB-F73724D47FC8}" srcOrd="0" destOrd="0" presId="urn:microsoft.com/office/officeart/2008/layout/HexagonCluster"/>
    <dgm:cxn modelId="{867DC291-2933-43DC-9BCF-4FEAC30EE7C2}" type="presParOf" srcId="{11DDE507-B3E6-42BB-B55D-FAFFBD2F32FA}" destId="{2DE1B2D7-A24F-44BD-B665-7346F9329709}" srcOrd="8" destOrd="0" presId="urn:microsoft.com/office/officeart/2008/layout/HexagonCluster"/>
    <dgm:cxn modelId="{F84C2830-4079-4B70-83E0-E212B54498BC}" type="presParOf" srcId="{2DE1B2D7-A24F-44BD-B665-7346F9329709}" destId="{347E34E5-CBA6-43DA-B909-744625D66713}" srcOrd="0" destOrd="0" presId="urn:microsoft.com/office/officeart/2008/layout/HexagonCluster"/>
    <dgm:cxn modelId="{CB87DC7D-EA02-4932-AACE-7D08817DB931}" type="presParOf" srcId="{11DDE507-B3E6-42BB-B55D-FAFFBD2F32FA}" destId="{8B910A0E-CAD0-4ACF-905C-E939C87E5F12}" srcOrd="9" destOrd="0" presId="urn:microsoft.com/office/officeart/2008/layout/HexagonCluster"/>
    <dgm:cxn modelId="{F648B3BA-6E13-47AD-A133-BDC2A5B9C108}" type="presParOf" srcId="{8B910A0E-CAD0-4ACF-905C-E939C87E5F12}" destId="{9CD243AE-93C2-4FEB-ACE0-9439D480C1ED}" srcOrd="0" destOrd="0" presId="urn:microsoft.com/office/officeart/2008/layout/HexagonCluster"/>
    <dgm:cxn modelId="{A664904F-4BAA-4E65-A51C-69B05DE28A44}" type="presParOf" srcId="{11DDE507-B3E6-42BB-B55D-FAFFBD2F32FA}" destId="{8907F58A-D369-4D46-A4CA-3DC6CC52EE61}" srcOrd="10" destOrd="0" presId="urn:microsoft.com/office/officeart/2008/layout/HexagonCluster"/>
    <dgm:cxn modelId="{0CFA739A-D829-4B23-97BE-8345AD68EB31}" type="presParOf" srcId="{8907F58A-D369-4D46-A4CA-3DC6CC52EE61}" destId="{C9471CD0-FDE3-4504-9743-6A5A3783BB88}" srcOrd="0" destOrd="0" presId="urn:microsoft.com/office/officeart/2008/layout/HexagonCluster"/>
    <dgm:cxn modelId="{D8EDC2CF-D83A-4DC5-8545-9E6589EB1E4F}" type="presParOf" srcId="{11DDE507-B3E6-42BB-B55D-FAFFBD2F32FA}" destId="{C19BA427-7B6D-4886-9B80-827706600C95}" srcOrd="11" destOrd="0" presId="urn:microsoft.com/office/officeart/2008/layout/HexagonCluster"/>
    <dgm:cxn modelId="{38E70D75-D145-40EB-ACC0-2B1733C2DD40}" type="presParOf" srcId="{C19BA427-7B6D-4886-9B80-827706600C95}" destId="{D127D3CA-3EF5-46B7-9CBD-4B82EADCDA65}" srcOrd="0" destOrd="0" presId="urn:microsoft.com/office/officeart/2008/layout/HexagonCluster"/>
    <dgm:cxn modelId="{0E7BFAEB-A506-473D-AB8F-4F72A15ED5F2}" type="presParOf" srcId="{11DDE507-B3E6-42BB-B55D-FAFFBD2F32FA}" destId="{2C574E5C-F241-4047-9301-D65E10D142C1}" srcOrd="12" destOrd="0" presId="urn:microsoft.com/office/officeart/2008/layout/HexagonCluster"/>
    <dgm:cxn modelId="{CE4EC54E-A5C4-4394-9A3C-A5B0C9355BA1}" type="presParOf" srcId="{2C574E5C-F241-4047-9301-D65E10D142C1}" destId="{DF239DD9-BA5E-4640-89BA-C9AEED5A63A2}" srcOrd="0" destOrd="0" presId="urn:microsoft.com/office/officeart/2008/layout/HexagonCluster"/>
    <dgm:cxn modelId="{85553DB8-740E-4DFE-9CBC-7B676411217E}" type="presParOf" srcId="{11DDE507-B3E6-42BB-B55D-FAFFBD2F32FA}" destId="{E1909C52-4A33-44C6-9F73-618BD6C15457}" srcOrd="13" destOrd="0" presId="urn:microsoft.com/office/officeart/2008/layout/HexagonCluster"/>
    <dgm:cxn modelId="{7262B47E-0C04-4E2B-98EA-D499CEA9FC1F}" type="presParOf" srcId="{E1909C52-4A33-44C6-9F73-618BD6C15457}" destId="{40268057-1268-4949-8610-C3CC3FCE767E}" srcOrd="0" destOrd="0" presId="urn:microsoft.com/office/officeart/2008/layout/HexagonCluster"/>
    <dgm:cxn modelId="{5394A2A6-91BE-4AD7-AC12-3DC289C71CC1}" type="presParOf" srcId="{11DDE507-B3E6-42BB-B55D-FAFFBD2F32FA}" destId="{65A73B9E-D193-4276-9275-B674FD0CB6CC}" srcOrd="14" destOrd="0" presId="urn:microsoft.com/office/officeart/2008/layout/HexagonCluster"/>
    <dgm:cxn modelId="{7C07B0ED-352E-4927-91DD-D3DAF95D937E}" type="presParOf" srcId="{65A73B9E-D193-4276-9275-B674FD0CB6CC}" destId="{082E7BEA-8826-4710-B6BA-1043DA3B0FE7}" srcOrd="0" destOrd="0" presId="urn:microsoft.com/office/officeart/2008/layout/HexagonCluster"/>
    <dgm:cxn modelId="{C1755307-8D2A-46C6-838D-8BDAF9F05D8B}" type="presParOf" srcId="{11DDE507-B3E6-42BB-B55D-FAFFBD2F32FA}" destId="{54AF460E-CEFF-40AD-AE7A-683204E45974}" srcOrd="15" destOrd="0" presId="urn:microsoft.com/office/officeart/2008/layout/HexagonCluster"/>
    <dgm:cxn modelId="{8211A5DD-72A4-4D62-A234-BAE1570A0660}" type="presParOf" srcId="{54AF460E-CEFF-40AD-AE7A-683204E45974}" destId="{09A9A3A6-2D13-4D78-BD7D-B9D237DE968C}" srcOrd="0" destOrd="0" presId="urn:microsoft.com/office/officeart/2008/layout/HexagonCluster"/>
    <dgm:cxn modelId="{C8D86A22-A18D-464B-AEE5-4D560A4F6FC7}" type="presParOf" srcId="{11DDE507-B3E6-42BB-B55D-FAFFBD2F32FA}" destId="{CAE5B099-8DD4-43AD-83C1-8E1F89FEA171}" srcOrd="16" destOrd="0" presId="urn:microsoft.com/office/officeart/2008/layout/HexagonCluster"/>
    <dgm:cxn modelId="{E36D9F36-72C1-4EB8-AAFA-4F3E43A21FC2}" type="presParOf" srcId="{CAE5B099-8DD4-43AD-83C1-8E1F89FEA171}" destId="{5A392509-F08F-4DBC-A753-AEE38E30946B}" srcOrd="0" destOrd="0" presId="urn:microsoft.com/office/officeart/2008/layout/HexagonCluster"/>
    <dgm:cxn modelId="{BA3EB164-DB64-4245-9349-93C584E591A6}" type="presParOf" srcId="{11DDE507-B3E6-42BB-B55D-FAFFBD2F32FA}" destId="{B8B98D08-0707-49C9-BCED-86EE9742E1EE}" srcOrd="17" destOrd="0" presId="urn:microsoft.com/office/officeart/2008/layout/HexagonCluster"/>
    <dgm:cxn modelId="{8DBC7185-E094-4C5B-8CA5-B34F20E914A6}" type="presParOf" srcId="{B8B98D08-0707-49C9-BCED-86EE9742E1EE}" destId="{60F3C313-B67E-475F-939E-716BB2399FBD}" srcOrd="0" destOrd="0" presId="urn:microsoft.com/office/officeart/2008/layout/HexagonCluster"/>
    <dgm:cxn modelId="{B4850206-DF00-4CE6-9C22-FA2A0CEB45ED}" type="presParOf" srcId="{11DDE507-B3E6-42BB-B55D-FAFFBD2F32FA}" destId="{FF5A5020-9A19-4CF9-AEF1-62D94CAACD55}" srcOrd="18" destOrd="0" presId="urn:microsoft.com/office/officeart/2008/layout/HexagonCluster"/>
    <dgm:cxn modelId="{167D2EC9-75E3-466B-BF07-E9D355ADF97C}" type="presParOf" srcId="{FF5A5020-9A19-4CF9-AEF1-62D94CAACD55}" destId="{CF1A32C9-53A9-4DA5-9428-40BEF5E96747}" srcOrd="0" destOrd="0" presId="urn:microsoft.com/office/officeart/2008/layout/HexagonCluster"/>
    <dgm:cxn modelId="{D24088BC-398F-4536-B354-0E141B854D58}" type="presParOf" srcId="{11DDE507-B3E6-42BB-B55D-FAFFBD2F32FA}" destId="{72827F88-DE5C-474E-BA34-78C70D49A010}" srcOrd="19" destOrd="0" presId="urn:microsoft.com/office/officeart/2008/layout/HexagonCluster"/>
    <dgm:cxn modelId="{7F1CE588-5E4D-46C4-B161-B1F0C762A793}" type="presParOf" srcId="{72827F88-DE5C-474E-BA34-78C70D49A010}" destId="{7D7C46F2-B1ED-460F-892D-5A540E470974}" srcOrd="0" destOrd="0" presId="urn:microsoft.com/office/officeart/2008/layout/HexagonCluster"/>
    <dgm:cxn modelId="{5C052A2F-1A1A-4267-96B3-60C1A3E6BD83}" type="presParOf" srcId="{11DDE507-B3E6-42BB-B55D-FAFFBD2F32FA}" destId="{7D0CA4D8-1248-4011-A29B-38AEDB760D8A}" srcOrd="20" destOrd="0" presId="urn:microsoft.com/office/officeart/2008/layout/HexagonCluster"/>
    <dgm:cxn modelId="{FC319262-3530-43CC-B7AB-5DF44D5349E5}" type="presParOf" srcId="{7D0CA4D8-1248-4011-A29B-38AEDB760D8A}" destId="{708A887D-6804-41A5-8017-3967B625D7E4}" srcOrd="0" destOrd="0" presId="urn:microsoft.com/office/officeart/2008/layout/HexagonCluster"/>
    <dgm:cxn modelId="{A9128BDE-8627-4F3E-A4CC-8C4E6ECA0FE0}" type="presParOf" srcId="{11DDE507-B3E6-42BB-B55D-FAFFBD2F32FA}" destId="{4F61ABDF-C83F-4707-8243-FE0B8B844014}" srcOrd="21" destOrd="0" presId="urn:microsoft.com/office/officeart/2008/layout/HexagonCluster"/>
    <dgm:cxn modelId="{AEA9CBD0-A679-4354-A3D7-5054E7187907}" type="presParOf" srcId="{4F61ABDF-C83F-4707-8243-FE0B8B844014}" destId="{AC35ED66-80B5-4137-BF11-B71D49CD9C07}" srcOrd="0" destOrd="0" presId="urn:microsoft.com/office/officeart/2008/layout/HexagonCluster"/>
    <dgm:cxn modelId="{980536EE-C67D-4043-A3D9-9825E10B0500}" type="presParOf" srcId="{11DDE507-B3E6-42BB-B55D-FAFFBD2F32FA}" destId="{347C8A2F-5E63-47BF-BFDB-4F1AEBF38232}" srcOrd="22" destOrd="0" presId="urn:microsoft.com/office/officeart/2008/layout/HexagonCluster"/>
    <dgm:cxn modelId="{158C2EA1-19CE-4DC5-BCDF-EBAE38C0846E}" type="presParOf" srcId="{347C8A2F-5E63-47BF-BFDB-4F1AEBF38232}" destId="{7029317F-F4EB-4702-BFE8-DF1CB7DDA084}" srcOrd="0" destOrd="0" presId="urn:microsoft.com/office/officeart/2008/layout/HexagonCluster"/>
    <dgm:cxn modelId="{EA68F3A9-E442-400D-8CFD-3830B7B38707}" type="presParOf" srcId="{11DDE507-B3E6-42BB-B55D-FAFFBD2F32FA}" destId="{34605FEC-58AD-43F1-AEE2-2A7FBED89C8F}" srcOrd="23" destOrd="0" presId="urn:microsoft.com/office/officeart/2008/layout/HexagonCluster"/>
    <dgm:cxn modelId="{82A68C7D-5C61-4666-82AC-7D3100733E18}" type="presParOf" srcId="{34605FEC-58AD-43F1-AEE2-2A7FBED89C8F}" destId="{853870F3-BC50-46DD-B398-56F6CE4598C2}" srcOrd="0" destOrd="0" presId="urn:microsoft.com/office/officeart/2008/layout/HexagonCluster"/>
    <dgm:cxn modelId="{84BC8B3A-9424-4D9E-A1E3-F5B667DE592B}" type="presParOf" srcId="{11DDE507-B3E6-42BB-B55D-FAFFBD2F32FA}" destId="{53D9186D-8E75-4618-B7B0-BE3F5432131D}" srcOrd="24" destOrd="0" presId="urn:microsoft.com/office/officeart/2008/layout/HexagonCluster"/>
    <dgm:cxn modelId="{BD471588-6CB3-4CC4-ACFF-5779CC2CE982}" type="presParOf" srcId="{53D9186D-8E75-4618-B7B0-BE3F5432131D}" destId="{61554285-4657-457B-9338-5DA557CFAC6F}" srcOrd="0" destOrd="0" presId="urn:microsoft.com/office/officeart/2008/layout/HexagonCluster"/>
    <dgm:cxn modelId="{5C9FE6C2-6BE7-4314-A6C9-BDF86DB9BF15}" type="presParOf" srcId="{11DDE507-B3E6-42BB-B55D-FAFFBD2F32FA}" destId="{E32A6163-738E-47BF-9690-0FD7E4A89393}" srcOrd="25" destOrd="0" presId="urn:microsoft.com/office/officeart/2008/layout/HexagonCluster"/>
    <dgm:cxn modelId="{CE93F235-D29C-4CC8-A97A-B89639F2E64E}" type="presParOf" srcId="{E32A6163-738E-47BF-9690-0FD7E4A89393}" destId="{1C15D630-C931-448E-A68E-84F3207E829A}" srcOrd="0" destOrd="0" presId="urn:microsoft.com/office/officeart/2008/layout/HexagonCluster"/>
    <dgm:cxn modelId="{9D3CCF1E-5C7C-44FC-8F60-0C9D9EF83443}" type="presParOf" srcId="{11DDE507-B3E6-42BB-B55D-FAFFBD2F32FA}" destId="{908D1119-A637-44A3-8C6B-00BE542284FF}" srcOrd="26" destOrd="0" presId="urn:microsoft.com/office/officeart/2008/layout/HexagonCluster"/>
    <dgm:cxn modelId="{267E067B-094D-4202-96E2-C5240999A59E}" type="presParOf" srcId="{908D1119-A637-44A3-8C6B-00BE542284FF}" destId="{6B0BEA57-52C3-4DE8-8B49-859B24022397}" srcOrd="0" destOrd="0" presId="urn:microsoft.com/office/officeart/2008/layout/HexagonCluster"/>
    <dgm:cxn modelId="{2331437C-35A2-4D2A-BBDB-7BBFC8BBDA09}" type="presParOf" srcId="{11DDE507-B3E6-42BB-B55D-FAFFBD2F32FA}" destId="{2A91296B-08F1-4F7E-ACAD-29035FDCFE7F}" srcOrd="27" destOrd="0" presId="urn:microsoft.com/office/officeart/2008/layout/HexagonCluster"/>
    <dgm:cxn modelId="{2FEAAA6D-A414-489A-91E0-8ED19700B4B8}" type="presParOf" srcId="{2A91296B-08F1-4F7E-ACAD-29035FDCFE7F}" destId="{1661E074-19E2-471A-B624-7855AF4DA989}" srcOrd="0" destOrd="0" presId="urn:microsoft.com/office/officeart/2008/layout/HexagonCluster"/>
    <dgm:cxn modelId="{DC6CC6BB-0316-43D3-ABDC-56C1EBFC1979}" type="presParOf" srcId="{11DDE507-B3E6-42BB-B55D-FAFFBD2F32FA}" destId="{DCA559F6-E61F-43B4-AAA6-48CC3403EC57}" srcOrd="28" destOrd="0" presId="urn:microsoft.com/office/officeart/2008/layout/HexagonCluster"/>
    <dgm:cxn modelId="{908C63DF-FAA5-487B-A540-E5DEAF8195A4}" type="presParOf" srcId="{DCA559F6-E61F-43B4-AAA6-48CC3403EC57}" destId="{9DDA422E-F983-4216-A88E-79C3F7CF75C9}" srcOrd="0" destOrd="0" presId="urn:microsoft.com/office/officeart/2008/layout/HexagonCluster"/>
    <dgm:cxn modelId="{688CF01B-9BA2-42A1-9A9B-1BAF5B7E8739}" type="presParOf" srcId="{11DDE507-B3E6-42BB-B55D-FAFFBD2F32FA}" destId="{DED3504E-D865-4E35-9BF8-07A6008017C9}" srcOrd="29" destOrd="0" presId="urn:microsoft.com/office/officeart/2008/layout/HexagonCluster"/>
    <dgm:cxn modelId="{E9A7D59D-643C-4F88-80EA-70931F26170C}" type="presParOf" srcId="{DED3504E-D865-4E35-9BF8-07A6008017C9}" destId="{FE22F946-2262-4D15-AFC0-AC39D32B74DB}" srcOrd="0" destOrd="0" presId="urn:microsoft.com/office/officeart/2008/layout/HexagonCluster"/>
    <dgm:cxn modelId="{18080D65-4E02-41B5-A644-1EA68E31E24A}" type="presParOf" srcId="{11DDE507-B3E6-42BB-B55D-FAFFBD2F32FA}" destId="{EF037CB5-120D-4C0A-9790-CF3B140DF3FC}" srcOrd="30" destOrd="0" presId="urn:microsoft.com/office/officeart/2008/layout/HexagonCluster"/>
    <dgm:cxn modelId="{F912D71C-65DA-48D2-BDA6-CC2A37DDFB21}" type="presParOf" srcId="{EF037CB5-120D-4C0A-9790-CF3B140DF3FC}" destId="{4FBC52F8-BBEB-4DA2-AF80-357CD6BAD794}" srcOrd="0" destOrd="0" presId="urn:microsoft.com/office/officeart/2008/layout/HexagonCluster"/>
    <dgm:cxn modelId="{3C712898-82BB-4B4A-AC63-147503BF8B0A}" type="presParOf" srcId="{11DDE507-B3E6-42BB-B55D-FAFFBD2F32FA}" destId="{4B4C0989-4921-467F-B07E-A5BB693A5583}" srcOrd="31" destOrd="0" presId="urn:microsoft.com/office/officeart/2008/layout/HexagonCluster"/>
    <dgm:cxn modelId="{C43702DF-309F-413B-9E9B-D3E3D67EE19B}" type="presParOf" srcId="{4B4C0989-4921-467F-B07E-A5BB693A5583}" destId="{CA3786A5-A635-4635-8B26-FA28E3DC2FA1}" srcOrd="0" destOrd="0" presId="urn:microsoft.com/office/officeart/2008/layout/HexagonCluster"/>
    <dgm:cxn modelId="{C93BB449-C641-4ADE-AB3C-2A196339DD87}" type="presParOf" srcId="{11DDE507-B3E6-42BB-B55D-FAFFBD2F32FA}" destId="{18264826-CF23-41B4-8553-B208BBEF8555}" srcOrd="32" destOrd="0" presId="urn:microsoft.com/office/officeart/2008/layout/HexagonCluster"/>
    <dgm:cxn modelId="{4F14F358-FA70-4751-814E-700C97EE98DC}" type="presParOf" srcId="{18264826-CF23-41B4-8553-B208BBEF8555}" destId="{27514488-6B63-49A8-BA77-DE0E2BA1A81F}" srcOrd="0" destOrd="0" presId="urn:microsoft.com/office/officeart/2008/layout/HexagonCluster"/>
    <dgm:cxn modelId="{306608DA-E3AF-47E4-9942-8E337E32C6DE}" type="presParOf" srcId="{11DDE507-B3E6-42BB-B55D-FAFFBD2F32FA}" destId="{607F0C9D-3FFC-4D7C-8C87-240848617D57}" srcOrd="33" destOrd="0" presId="urn:microsoft.com/office/officeart/2008/layout/HexagonCluster"/>
    <dgm:cxn modelId="{10ACCF42-3E08-4003-8BB5-9D156C78BF9C}" type="presParOf" srcId="{607F0C9D-3FFC-4D7C-8C87-240848617D57}" destId="{EE4A2D74-B0A4-4788-9552-13212D165D60}" srcOrd="0" destOrd="0" presId="urn:microsoft.com/office/officeart/2008/layout/HexagonCluster"/>
    <dgm:cxn modelId="{7CE394AA-A729-40FD-82B6-E49CAA3DD7AA}" type="presParOf" srcId="{11DDE507-B3E6-42BB-B55D-FAFFBD2F32FA}" destId="{4A124320-4E0E-4639-8A3B-A7A9FFDE59E0}" srcOrd="34" destOrd="0" presId="urn:microsoft.com/office/officeart/2008/layout/HexagonCluster"/>
    <dgm:cxn modelId="{8DF6A26A-6916-49CF-9394-CE6351300AF7}" type="presParOf" srcId="{4A124320-4E0E-4639-8A3B-A7A9FFDE59E0}" destId="{5CFBB168-9D9F-4059-A123-0D359D04C4F2}" srcOrd="0" destOrd="0" presId="urn:microsoft.com/office/officeart/2008/layout/HexagonCluster"/>
    <dgm:cxn modelId="{62ADEB25-3020-4F47-84DE-34A3AF477AEF}" type="presParOf" srcId="{11DDE507-B3E6-42BB-B55D-FAFFBD2F32FA}" destId="{5BFC1A67-5D99-4FE4-A62F-341913F36BB4}" srcOrd="35" destOrd="0" presId="urn:microsoft.com/office/officeart/2008/layout/HexagonCluster"/>
    <dgm:cxn modelId="{B6501BD4-0166-4F0D-AC1E-0868D6395124}" type="presParOf" srcId="{5BFC1A67-5D99-4FE4-A62F-341913F36BB4}" destId="{3196F280-9B05-427E-980D-86D9FF57DF18}" srcOrd="0" destOrd="0" presId="urn:microsoft.com/office/officeart/2008/layout/HexagonCluster"/>
    <dgm:cxn modelId="{4636B580-070A-4EAB-BF8B-ACCC694DA477}" type="presParOf" srcId="{11DDE507-B3E6-42BB-B55D-FAFFBD2F32FA}" destId="{DFC51257-18A6-44DB-A53B-E9767DF7E715}" srcOrd="36" destOrd="0" presId="urn:microsoft.com/office/officeart/2008/layout/HexagonCluster"/>
    <dgm:cxn modelId="{2ED93DF5-74AB-46C6-B815-6165CC8D90C7}" type="presParOf" srcId="{DFC51257-18A6-44DB-A53B-E9767DF7E715}" destId="{834A5503-299C-4A93-AA7B-BE97EE46A4BB}" srcOrd="0" destOrd="0" presId="urn:microsoft.com/office/officeart/2008/layout/HexagonCluster"/>
    <dgm:cxn modelId="{5F154465-A0E8-485F-A3BE-76FDBBECC25F}" type="presParOf" srcId="{11DDE507-B3E6-42BB-B55D-FAFFBD2F32FA}" destId="{0C7BF17F-D3F6-4BF7-A347-4F3A27E199FD}" srcOrd="37" destOrd="0" presId="urn:microsoft.com/office/officeart/2008/layout/HexagonCluster"/>
    <dgm:cxn modelId="{D5356512-7AC8-416F-83CC-43922DB6397B}" type="presParOf" srcId="{0C7BF17F-D3F6-4BF7-A347-4F3A27E199FD}" destId="{EDA1F4BE-AD86-4A84-8732-D7EB62056B08}" srcOrd="0" destOrd="0" presId="urn:microsoft.com/office/officeart/2008/layout/HexagonCluster"/>
    <dgm:cxn modelId="{6AC74C2E-C044-40E0-9607-B9EEE839346E}" type="presParOf" srcId="{11DDE507-B3E6-42BB-B55D-FAFFBD2F32FA}" destId="{8B0D9CCB-2C8A-4519-B856-1CC07415623C}" srcOrd="38" destOrd="0" presId="urn:microsoft.com/office/officeart/2008/layout/HexagonCluster"/>
    <dgm:cxn modelId="{7ADCAA4D-83C4-4473-8A8F-25B3C25C8ADC}" type="presParOf" srcId="{8B0D9CCB-2C8A-4519-B856-1CC07415623C}" destId="{B5BB750B-FE89-4811-B735-88AEFD17E93D}" srcOrd="0" destOrd="0" presId="urn:microsoft.com/office/officeart/2008/layout/HexagonCluster"/>
    <dgm:cxn modelId="{16424DCB-0DEB-4180-90A1-FE221395376B}" type="presParOf" srcId="{11DDE507-B3E6-42BB-B55D-FAFFBD2F32FA}" destId="{140E9B4C-530D-4069-873E-84B525FDCD62}" srcOrd="39" destOrd="0" presId="urn:microsoft.com/office/officeart/2008/layout/HexagonCluster"/>
    <dgm:cxn modelId="{7CF7EE26-9C5D-41E1-A2BE-AD8307BF5FC5}" type="presParOf" srcId="{140E9B4C-530D-4069-873E-84B525FDCD62}" destId="{85C87B1F-589F-4915-A4B4-8AA8D8DEC4A0}" srcOrd="0" destOrd="0" presId="urn:microsoft.com/office/officeart/2008/layout/HexagonCluster"/>
    <dgm:cxn modelId="{7F7C102E-D1FA-4984-B92A-80A810B730DC}" type="presParOf" srcId="{11DDE507-B3E6-42BB-B55D-FAFFBD2F32FA}" destId="{F5D2D3A4-131B-4549-978D-2DE98157FEEC}" srcOrd="40" destOrd="0" presId="urn:microsoft.com/office/officeart/2008/layout/HexagonCluster"/>
    <dgm:cxn modelId="{4F60252B-1E85-4FE9-AF8C-327C6688744A}" type="presParOf" srcId="{F5D2D3A4-131B-4549-978D-2DE98157FEEC}" destId="{8B49F104-9084-46A1-A1E4-7477F0D88F02}" srcOrd="0" destOrd="0" presId="urn:microsoft.com/office/officeart/2008/layout/HexagonCluster"/>
    <dgm:cxn modelId="{07261A25-FAD9-4423-980F-C94365C29128}" type="presParOf" srcId="{11DDE507-B3E6-42BB-B55D-FAFFBD2F32FA}" destId="{48A4B69F-50BF-49D9-A5B0-A76FBBD02FA1}" srcOrd="41" destOrd="0" presId="urn:microsoft.com/office/officeart/2008/layout/HexagonCluster"/>
    <dgm:cxn modelId="{000238BC-1650-43AF-AA65-8721E2BFE91E}" type="presParOf" srcId="{48A4B69F-50BF-49D9-A5B0-A76FBBD02FA1}" destId="{8ECA7A9C-8646-4147-93E0-2CE0105E4421}" srcOrd="0" destOrd="0" presId="urn:microsoft.com/office/officeart/2008/layout/HexagonCluster"/>
    <dgm:cxn modelId="{F1D85C69-C74F-48C9-AD29-A921B40FB0F9}" type="presParOf" srcId="{11DDE507-B3E6-42BB-B55D-FAFFBD2F32FA}" destId="{8358330F-8AB2-40DB-95EE-EA7D76CC9492}" srcOrd="42" destOrd="0" presId="urn:microsoft.com/office/officeart/2008/layout/HexagonCluster"/>
    <dgm:cxn modelId="{4965F579-624F-4BF3-A817-4ABA5968AF48}" type="presParOf" srcId="{8358330F-8AB2-40DB-95EE-EA7D76CC9492}" destId="{C71D8520-ADC5-4403-811D-54CBA8EB6342}" srcOrd="0" destOrd="0" presId="urn:microsoft.com/office/officeart/2008/layout/HexagonCluster"/>
    <dgm:cxn modelId="{4B3EBC75-EA3C-4E6C-A2F3-598AD13F5414}" type="presParOf" srcId="{11DDE507-B3E6-42BB-B55D-FAFFBD2F32FA}" destId="{A4FCE01D-65F9-4E54-B11E-AB3615449689}" srcOrd="43" destOrd="0" presId="urn:microsoft.com/office/officeart/2008/layout/HexagonCluster"/>
    <dgm:cxn modelId="{B4A39530-46E6-497F-AFA7-0E271BA12B64}" type="presParOf" srcId="{A4FCE01D-65F9-4E54-B11E-AB3615449689}" destId="{7E9D7F4E-7E71-4C9D-9AD5-61305B39810B}" srcOrd="0" destOrd="0" presId="urn:microsoft.com/office/officeart/2008/layout/HexagonCluster"/>
    <dgm:cxn modelId="{92810479-381B-4DE8-B2C8-096C6977C51C}" type="presParOf" srcId="{11DDE507-B3E6-42BB-B55D-FAFFBD2F32FA}" destId="{53CE9E98-4166-488A-9CEA-6D1853C3457C}" srcOrd="44" destOrd="0" presId="urn:microsoft.com/office/officeart/2008/layout/HexagonCluster"/>
    <dgm:cxn modelId="{D589E4A0-4DFC-4A02-AB18-550291B2D6C5}" type="presParOf" srcId="{53CE9E98-4166-488A-9CEA-6D1853C3457C}" destId="{176130FA-3D97-48AB-8F95-A20B537C14BE}" srcOrd="0" destOrd="0" presId="urn:microsoft.com/office/officeart/2008/layout/HexagonCluster"/>
    <dgm:cxn modelId="{F613196A-1B4E-4533-8EDB-835C478ED6BE}" type="presParOf" srcId="{11DDE507-B3E6-42BB-B55D-FAFFBD2F32FA}" destId="{3AE1BFFE-E92E-482F-B963-995376EA65EB}" srcOrd="45" destOrd="0" presId="urn:microsoft.com/office/officeart/2008/layout/HexagonCluster"/>
    <dgm:cxn modelId="{33E0B90B-42B2-4008-A78A-E08771067BCA}" type="presParOf" srcId="{3AE1BFFE-E92E-482F-B963-995376EA65EB}" destId="{0499D73E-93F5-4184-9E10-5454102D60B2}" srcOrd="0" destOrd="0" presId="urn:microsoft.com/office/officeart/2008/layout/HexagonCluster"/>
    <dgm:cxn modelId="{B6FB3464-8F2C-4C3C-9D9B-A9D98C003915}" type="presParOf" srcId="{11DDE507-B3E6-42BB-B55D-FAFFBD2F32FA}" destId="{0DEBBFCB-6B8F-47A8-97E3-4BFA607F58AC}" srcOrd="46" destOrd="0" presId="urn:microsoft.com/office/officeart/2008/layout/HexagonCluster"/>
    <dgm:cxn modelId="{5FBCC27B-031A-4E1B-AD21-315100E69200}" type="presParOf" srcId="{0DEBBFCB-6B8F-47A8-97E3-4BFA607F58AC}" destId="{B272FEF3-EFD2-449D-B46B-F275A3445809}" srcOrd="0" destOrd="0" presId="urn:microsoft.com/office/officeart/2008/layout/HexagonCluster"/>
    <dgm:cxn modelId="{7C778466-4643-4CBD-9915-460A8C84A0F4}" type="presParOf" srcId="{11DDE507-B3E6-42BB-B55D-FAFFBD2F32FA}" destId="{1E144733-FC02-4496-A9BC-F68EA090B90E}" srcOrd="47" destOrd="0" presId="urn:microsoft.com/office/officeart/2008/layout/HexagonCluster"/>
    <dgm:cxn modelId="{40E94DFD-9795-4773-A67F-5163C4F42BEC}" type="presParOf" srcId="{1E144733-FC02-4496-A9BC-F68EA090B90E}" destId="{471FA8B3-65AD-4FAE-9CC7-64F19F7BE3F6}" srcOrd="0" destOrd="0" presId="urn:microsoft.com/office/officeart/2008/layout/HexagonCluster"/>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ED462C-CDC3-41B4-9BD9-6EFB6DBA91B7}">
      <dsp:nvSpPr>
        <dsp:cNvPr id="0" name=""/>
        <dsp:cNvSpPr/>
      </dsp:nvSpPr>
      <dsp:spPr>
        <a:xfrm>
          <a:off x="0" y="495657"/>
          <a:ext cx="7685440" cy="1369113"/>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en-US" sz="6500" kern="1200" dirty="0"/>
            <a:t>METADATA</a:t>
          </a:r>
          <a:endParaRPr lang="en-NZ" sz="6500" kern="1200" dirty="0"/>
        </a:p>
      </dsp:txBody>
      <dsp:txXfrm>
        <a:off x="0" y="495657"/>
        <a:ext cx="7685440" cy="1369113"/>
      </dsp:txXfrm>
    </dsp:sp>
    <dsp:sp modelId="{9DB4F9C6-31CD-44D9-98A4-A32077A566CF}">
      <dsp:nvSpPr>
        <dsp:cNvPr id="0" name=""/>
        <dsp:cNvSpPr/>
      </dsp:nvSpPr>
      <dsp:spPr>
        <a:xfrm>
          <a:off x="6433" y="3111606"/>
          <a:ext cx="7685440" cy="1516801"/>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en-US" sz="6500" kern="1200" dirty="0"/>
            <a:t>PARAMETERS</a:t>
          </a:r>
          <a:endParaRPr lang="en-NZ" sz="6500" kern="1200" dirty="0"/>
        </a:p>
      </dsp:txBody>
      <dsp:txXfrm>
        <a:off x="6433" y="3111606"/>
        <a:ext cx="7685440" cy="1516801"/>
      </dsp:txXfrm>
    </dsp:sp>
    <dsp:sp modelId="{EDDE1A23-E0F3-4B10-A095-D38E3D3E78CF}">
      <dsp:nvSpPr>
        <dsp:cNvPr id="0" name=""/>
        <dsp:cNvSpPr/>
      </dsp:nvSpPr>
      <dsp:spPr>
        <a:xfrm>
          <a:off x="443952" y="6296416"/>
          <a:ext cx="7247921" cy="1354459"/>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41275" tIns="41275" rIns="41275" bIns="41275" numCol="1" spcCol="1270" anchor="ctr" anchorCtr="0">
          <a:noAutofit/>
        </a:bodyPr>
        <a:lstStyle/>
        <a:p>
          <a:pPr marL="0" lvl="0" indent="0" algn="ctr" defTabSz="2889250">
            <a:lnSpc>
              <a:spcPct val="90000"/>
            </a:lnSpc>
            <a:spcBef>
              <a:spcPct val="0"/>
            </a:spcBef>
            <a:spcAft>
              <a:spcPct val="35000"/>
            </a:spcAft>
            <a:buNone/>
          </a:pPr>
          <a:r>
            <a:rPr lang="en-US" sz="6500" kern="1200" dirty="0"/>
            <a:t>RULES</a:t>
          </a:r>
          <a:endParaRPr lang="en-NZ" sz="6500" kern="1200" dirty="0"/>
        </a:p>
      </dsp:txBody>
      <dsp:txXfrm>
        <a:off x="443952" y="6296416"/>
        <a:ext cx="7247921" cy="135445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7ED462C-CDC3-41B4-9BD9-6EFB6DBA91B7}">
      <dsp:nvSpPr>
        <dsp:cNvPr id="0" name=""/>
        <dsp:cNvSpPr/>
      </dsp:nvSpPr>
      <dsp:spPr>
        <a:xfrm>
          <a:off x="1797632" y="1614"/>
          <a:ext cx="4360544" cy="132996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845" tIns="29845" rIns="29845" bIns="29845" numCol="1" spcCol="1270" anchor="ctr" anchorCtr="0">
          <a:noAutofit/>
        </a:bodyPr>
        <a:lstStyle/>
        <a:p>
          <a:pPr marL="0" lvl="0" indent="0" algn="ctr" defTabSz="2089150">
            <a:lnSpc>
              <a:spcPct val="90000"/>
            </a:lnSpc>
            <a:spcBef>
              <a:spcPct val="0"/>
            </a:spcBef>
            <a:spcAft>
              <a:spcPct val="35000"/>
            </a:spcAft>
            <a:buNone/>
          </a:pPr>
          <a:r>
            <a:rPr lang="en-US" sz="4700" kern="1200" dirty="0"/>
            <a:t>Policy Definition</a:t>
          </a:r>
          <a:endParaRPr lang="en-NZ" sz="4700" kern="1200" dirty="0"/>
        </a:p>
      </dsp:txBody>
      <dsp:txXfrm>
        <a:off x="1797632" y="1614"/>
        <a:ext cx="4360544" cy="1329966"/>
      </dsp:txXfrm>
    </dsp:sp>
    <dsp:sp modelId="{9DB4F9C6-31CD-44D9-98A4-A32077A566CF}">
      <dsp:nvSpPr>
        <dsp:cNvPr id="0" name=""/>
        <dsp:cNvSpPr/>
      </dsp:nvSpPr>
      <dsp:spPr>
        <a:xfrm>
          <a:off x="1797632" y="1876648"/>
          <a:ext cx="4360544" cy="132996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845" tIns="29845" rIns="29845" bIns="29845" numCol="1" spcCol="1270" anchor="ctr" anchorCtr="0">
          <a:noAutofit/>
        </a:bodyPr>
        <a:lstStyle/>
        <a:p>
          <a:pPr marL="0" lvl="0" indent="0" algn="ctr" defTabSz="2089150">
            <a:lnSpc>
              <a:spcPct val="90000"/>
            </a:lnSpc>
            <a:spcBef>
              <a:spcPct val="0"/>
            </a:spcBef>
            <a:spcAft>
              <a:spcPct val="35000"/>
            </a:spcAft>
            <a:buNone/>
          </a:pPr>
          <a:r>
            <a:rPr lang="en-US" sz="4700" kern="1200" dirty="0"/>
            <a:t>Policy Definition</a:t>
          </a:r>
          <a:endParaRPr lang="en-NZ" sz="4700" kern="1200" dirty="0"/>
        </a:p>
      </dsp:txBody>
      <dsp:txXfrm>
        <a:off x="1797632" y="1876648"/>
        <a:ext cx="4360544" cy="1329966"/>
      </dsp:txXfrm>
    </dsp:sp>
    <dsp:sp modelId="{EDDE1A23-E0F3-4B10-A095-D38E3D3E78CF}">
      <dsp:nvSpPr>
        <dsp:cNvPr id="0" name=""/>
        <dsp:cNvSpPr/>
      </dsp:nvSpPr>
      <dsp:spPr>
        <a:xfrm>
          <a:off x="1797632" y="3751682"/>
          <a:ext cx="4360544" cy="1329966"/>
        </a:xfrm>
        <a:prstGeom prst="rect">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9845" tIns="29845" rIns="29845" bIns="29845" numCol="1" spcCol="1270" anchor="ctr" anchorCtr="0">
          <a:noAutofit/>
        </a:bodyPr>
        <a:lstStyle/>
        <a:p>
          <a:pPr marL="0" lvl="0" indent="0" algn="ctr" defTabSz="2089150">
            <a:lnSpc>
              <a:spcPct val="90000"/>
            </a:lnSpc>
            <a:spcBef>
              <a:spcPct val="0"/>
            </a:spcBef>
            <a:spcAft>
              <a:spcPct val="35000"/>
            </a:spcAft>
            <a:buNone/>
          </a:pPr>
          <a:r>
            <a:rPr lang="en-US" sz="4700" kern="1200" dirty="0"/>
            <a:t>Policy Definition</a:t>
          </a:r>
          <a:endParaRPr lang="en-NZ" sz="4700" kern="1200" dirty="0"/>
        </a:p>
      </dsp:txBody>
      <dsp:txXfrm>
        <a:off x="1797632" y="3751682"/>
        <a:ext cx="4360544" cy="1329966"/>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024BFFB-429E-4433-A168-92042A526814}">
      <dsp:nvSpPr>
        <dsp:cNvPr id="0" name=""/>
        <dsp:cNvSpPr/>
      </dsp:nvSpPr>
      <dsp:spPr>
        <a:xfrm>
          <a:off x="6699119" y="5052551"/>
          <a:ext cx="3670530" cy="2377671"/>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Orchestrate across Azure services for insights to summarize issues, identity cussed and suggest solutions</a:t>
          </a:r>
          <a:endParaRPr lang="en-NZ" sz="1800" kern="1200" dirty="0"/>
        </a:p>
      </dsp:txBody>
      <dsp:txXfrm>
        <a:off x="7852508" y="5699199"/>
        <a:ext cx="2464911" cy="1678793"/>
      </dsp:txXfrm>
    </dsp:sp>
    <dsp:sp modelId="{0BE7BE1C-1D49-4F6C-BB8F-F6F0BD9B254B}">
      <dsp:nvSpPr>
        <dsp:cNvPr id="0" name=""/>
        <dsp:cNvSpPr/>
      </dsp:nvSpPr>
      <dsp:spPr>
        <a:xfrm>
          <a:off x="710359" y="5052551"/>
          <a:ext cx="3670530" cy="2377671"/>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Improve costs, scalability, and reliability through recommendations for your environment</a:t>
          </a:r>
          <a:endParaRPr lang="en-NZ" sz="1800" kern="1200" dirty="0"/>
        </a:p>
      </dsp:txBody>
      <dsp:txXfrm>
        <a:off x="762589" y="5699199"/>
        <a:ext cx="2464911" cy="1678793"/>
      </dsp:txXfrm>
    </dsp:sp>
    <dsp:sp modelId="{5BFC7179-7ADA-4B15-9C6E-516CACAE710D}">
      <dsp:nvSpPr>
        <dsp:cNvPr id="0" name=""/>
        <dsp:cNvSpPr/>
      </dsp:nvSpPr>
      <dsp:spPr>
        <a:xfrm>
          <a:off x="6699119" y="0"/>
          <a:ext cx="3670530" cy="2377671"/>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Answer questions, author complex commands, and manage resources</a:t>
          </a:r>
          <a:endParaRPr lang="en-NZ" sz="1800" kern="1200" dirty="0"/>
        </a:p>
      </dsp:txBody>
      <dsp:txXfrm>
        <a:off x="7852508" y="52230"/>
        <a:ext cx="2464911" cy="1678793"/>
      </dsp:txXfrm>
    </dsp:sp>
    <dsp:sp modelId="{E02CBF05-4123-4176-8DFE-29661B314F53}">
      <dsp:nvSpPr>
        <dsp:cNvPr id="0" name=""/>
        <dsp:cNvSpPr/>
      </dsp:nvSpPr>
      <dsp:spPr>
        <a:xfrm>
          <a:off x="710359" y="0"/>
          <a:ext cx="3670530" cy="2377671"/>
        </a:xfrm>
        <a:prstGeom prst="roundRect">
          <a:avLst>
            <a:gd name="adj" fmla="val 10000"/>
          </a:avLst>
        </a:prstGeom>
        <a:solidFill>
          <a:schemeClr val="lt1">
            <a:alpha val="90000"/>
            <a:hueOff val="0"/>
            <a:satOff val="0"/>
            <a:lumOff val="0"/>
            <a:alphaOff val="0"/>
          </a:schemeClr>
        </a:solidFill>
        <a:ln w="19050" cap="rnd"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87630" tIns="87630" rIns="87630" bIns="87630" numCol="1" spcCol="1270" anchor="t" anchorCtr="0">
          <a:noAutofit/>
        </a:bodyPr>
        <a:lstStyle/>
        <a:p>
          <a:pPr marL="171450" lvl="1" indent="-171450" algn="l" defTabSz="800100">
            <a:lnSpc>
              <a:spcPct val="90000"/>
            </a:lnSpc>
            <a:spcBef>
              <a:spcPct val="0"/>
            </a:spcBef>
            <a:spcAft>
              <a:spcPct val="15000"/>
            </a:spcAft>
            <a:buChar char="•"/>
          </a:pPr>
          <a:r>
            <a:rPr lang="en-US" sz="1800" kern="1200" dirty="0"/>
            <a:t>Configure and create the right services</a:t>
          </a:r>
          <a:endParaRPr lang="en-NZ" sz="1800" kern="1200" dirty="0"/>
        </a:p>
      </dsp:txBody>
      <dsp:txXfrm>
        <a:off x="762589" y="52230"/>
        <a:ext cx="2464911" cy="1678793"/>
      </dsp:txXfrm>
    </dsp:sp>
    <dsp:sp modelId="{941E3646-7D01-4629-AE27-1E6DA8A8EA82}">
      <dsp:nvSpPr>
        <dsp:cNvPr id="0" name=""/>
        <dsp:cNvSpPr/>
      </dsp:nvSpPr>
      <dsp:spPr>
        <a:xfrm>
          <a:off x="2248415" y="423522"/>
          <a:ext cx="3217286" cy="3217286"/>
        </a:xfrm>
        <a:prstGeom prst="pieWedg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kern="1200" dirty="0"/>
            <a:t>Design</a:t>
          </a:r>
          <a:endParaRPr lang="en-NZ" sz="2400" b="1" kern="1200" dirty="0"/>
        </a:p>
      </dsp:txBody>
      <dsp:txXfrm>
        <a:off x="3190736" y="1365843"/>
        <a:ext cx="2274965" cy="2274965"/>
      </dsp:txXfrm>
    </dsp:sp>
    <dsp:sp modelId="{F1526F1B-79A0-4049-8AC7-D3400A0ACF2C}">
      <dsp:nvSpPr>
        <dsp:cNvPr id="0" name=""/>
        <dsp:cNvSpPr/>
      </dsp:nvSpPr>
      <dsp:spPr>
        <a:xfrm rot="5400000">
          <a:off x="5614306" y="423522"/>
          <a:ext cx="3217286" cy="3217286"/>
        </a:xfrm>
        <a:prstGeom prst="pieWedg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kern="1200" dirty="0"/>
            <a:t>Operate</a:t>
          </a:r>
          <a:endParaRPr lang="en-NZ" sz="2400" b="1" kern="1200" dirty="0"/>
        </a:p>
      </dsp:txBody>
      <dsp:txXfrm rot="-5400000">
        <a:off x="5614306" y="1365843"/>
        <a:ext cx="2274965" cy="2274965"/>
      </dsp:txXfrm>
    </dsp:sp>
    <dsp:sp modelId="{A258DBED-934D-4910-A22C-E07026DD674A}">
      <dsp:nvSpPr>
        <dsp:cNvPr id="0" name=""/>
        <dsp:cNvSpPr/>
      </dsp:nvSpPr>
      <dsp:spPr>
        <a:xfrm rot="10800000">
          <a:off x="5614306" y="3789413"/>
          <a:ext cx="3217286" cy="3217286"/>
        </a:xfrm>
        <a:prstGeom prst="pieWedg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kern="1200" dirty="0"/>
            <a:t>Troubleshoot</a:t>
          </a:r>
          <a:endParaRPr lang="en-NZ" sz="2400" b="1" kern="1200" dirty="0"/>
        </a:p>
      </dsp:txBody>
      <dsp:txXfrm rot="10800000">
        <a:off x="5614306" y="3789413"/>
        <a:ext cx="2274965" cy="2274965"/>
      </dsp:txXfrm>
    </dsp:sp>
    <dsp:sp modelId="{7981D70D-2473-40D8-BADF-FA0B7A0BED76}">
      <dsp:nvSpPr>
        <dsp:cNvPr id="0" name=""/>
        <dsp:cNvSpPr/>
      </dsp:nvSpPr>
      <dsp:spPr>
        <a:xfrm rot="16200000">
          <a:off x="2248415" y="3789413"/>
          <a:ext cx="3217286" cy="3217286"/>
        </a:xfrm>
        <a:prstGeom prst="pieWedge">
          <a:avLst/>
        </a:prstGeom>
        <a:solidFill>
          <a:schemeClr val="accent1">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70688" tIns="170688" rIns="170688" bIns="170688" numCol="1" spcCol="1270" anchor="ctr" anchorCtr="0">
          <a:noAutofit/>
        </a:bodyPr>
        <a:lstStyle/>
        <a:p>
          <a:pPr marL="0" lvl="0" indent="0" algn="ctr" defTabSz="1066800">
            <a:lnSpc>
              <a:spcPct val="90000"/>
            </a:lnSpc>
            <a:spcBef>
              <a:spcPct val="0"/>
            </a:spcBef>
            <a:spcAft>
              <a:spcPct val="35000"/>
            </a:spcAft>
            <a:buNone/>
          </a:pPr>
          <a:r>
            <a:rPr lang="en-US" sz="2400" b="1" kern="1200" dirty="0"/>
            <a:t>Optimize</a:t>
          </a:r>
          <a:endParaRPr lang="en-NZ" sz="2400" b="1" kern="1200" dirty="0"/>
        </a:p>
      </dsp:txBody>
      <dsp:txXfrm rot="5400000">
        <a:off x="3190736" y="3789413"/>
        <a:ext cx="2274965" cy="2274965"/>
      </dsp:txXfrm>
    </dsp:sp>
    <dsp:sp modelId="{C09E7239-7FED-4E14-A4D4-F28CECCFA704}">
      <dsp:nvSpPr>
        <dsp:cNvPr id="0" name=""/>
        <dsp:cNvSpPr/>
      </dsp:nvSpPr>
      <dsp:spPr>
        <a:xfrm>
          <a:off x="4984595" y="3046391"/>
          <a:ext cx="1110818" cy="965928"/>
        </a:xfrm>
        <a:prstGeom prst="circularArrow">
          <a:avLst/>
        </a:prstGeom>
        <a:solidFill>
          <a:schemeClr val="accent1">
            <a:tint val="6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96E3106-0E5D-4EE6-A1E7-AF457B40F529}">
      <dsp:nvSpPr>
        <dsp:cNvPr id="0" name=""/>
        <dsp:cNvSpPr/>
      </dsp:nvSpPr>
      <dsp:spPr>
        <a:xfrm rot="10800000">
          <a:off x="4984595" y="3417902"/>
          <a:ext cx="1110818" cy="965928"/>
        </a:xfrm>
        <a:prstGeom prst="circularArrow">
          <a:avLst/>
        </a:prstGeom>
        <a:solidFill>
          <a:schemeClr val="accent1">
            <a:tint val="60000"/>
            <a:hueOff val="0"/>
            <a:satOff val="0"/>
            <a:lumOff val="0"/>
            <a:alphaOff val="0"/>
          </a:schemeClr>
        </a:solidFill>
        <a:ln w="19050"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2E32C1C-99BE-4518-9845-9A606F8D8B79}">
      <dsp:nvSpPr>
        <dsp:cNvPr id="0" name=""/>
        <dsp:cNvSpPr/>
      </dsp:nvSpPr>
      <dsp:spPr>
        <a:xfrm>
          <a:off x="2069230" y="2967096"/>
          <a:ext cx="2080519" cy="1786011"/>
        </a:xfrm>
        <a:prstGeom prst="hexagon">
          <a:avLst>
            <a:gd name="adj" fmla="val 25000"/>
            <a:gd name="vf" fmla="val 115470"/>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a:lnSpc>
              <a:spcPct val="90000"/>
            </a:lnSpc>
            <a:spcBef>
              <a:spcPct val="0"/>
            </a:spcBef>
            <a:spcAft>
              <a:spcPct val="35000"/>
            </a:spcAft>
            <a:buNone/>
          </a:pPr>
          <a:r>
            <a:rPr lang="en-US" sz="1800" kern="1200" dirty="0"/>
            <a:t>Get Resource Info</a:t>
          </a:r>
          <a:endParaRPr lang="en-NZ" sz="1800" kern="1200" dirty="0"/>
        </a:p>
      </dsp:txBody>
      <dsp:txXfrm>
        <a:off x="2391441" y="3243696"/>
        <a:ext cx="1436097" cy="1232811"/>
      </dsp:txXfrm>
    </dsp:sp>
    <dsp:sp modelId="{5EAB2FA7-AB6F-48EE-A7B4-A4E18B6765A3}">
      <dsp:nvSpPr>
        <dsp:cNvPr id="0" name=""/>
        <dsp:cNvSpPr/>
      </dsp:nvSpPr>
      <dsp:spPr>
        <a:xfrm>
          <a:off x="2118871" y="3765528"/>
          <a:ext cx="242362" cy="209196"/>
        </a:xfrm>
        <a:prstGeom prst="hexagon">
          <a:avLst>
            <a:gd name="adj" fmla="val 25000"/>
            <a:gd name="vf" fmla="val 115470"/>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1">
          <a:scrgbClr r="0" g="0" b="0"/>
        </a:fillRef>
        <a:effectRef idx="3">
          <a:scrgbClr r="0" g="0" b="0"/>
        </a:effectRef>
        <a:fontRef idx="minor"/>
      </dsp:style>
    </dsp:sp>
    <dsp:sp modelId="{36D76D22-641D-494F-BF3E-2BFF5BFD55D0}">
      <dsp:nvSpPr>
        <dsp:cNvPr id="0" name=""/>
        <dsp:cNvSpPr/>
      </dsp:nvSpPr>
      <dsp:spPr>
        <a:xfrm>
          <a:off x="279253" y="1980389"/>
          <a:ext cx="2080519" cy="1786011"/>
        </a:xfrm>
        <a:prstGeom prst="hexagon">
          <a:avLst>
            <a:gd name="adj" fmla="val 25000"/>
            <a:gd name="vf" fmla="val 115470"/>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t="-8000" b="-8000"/>
          </a:stretch>
        </a:blipFill>
        <a:ln w="12700" cap="rnd" cmpd="sng" algn="ctr">
          <a:solidFill>
            <a:schemeClr val="accent2">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AE4EF6EA-65DC-4D71-8A75-90A261ADCF40}">
      <dsp:nvSpPr>
        <dsp:cNvPr id="0" name=""/>
        <dsp:cNvSpPr/>
      </dsp:nvSpPr>
      <dsp:spPr>
        <a:xfrm>
          <a:off x="1704227" y="3528439"/>
          <a:ext cx="242362" cy="209196"/>
        </a:xfrm>
        <a:prstGeom prst="hexagon">
          <a:avLst>
            <a:gd name="adj" fmla="val 25000"/>
            <a:gd name="vf" fmla="val 115470"/>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1">
          <a:scrgbClr r="0" g="0" b="0"/>
        </a:fillRef>
        <a:effectRef idx="3">
          <a:scrgbClr r="0" g="0" b="0"/>
        </a:effectRef>
        <a:fontRef idx="minor"/>
      </dsp:style>
    </dsp:sp>
    <dsp:sp modelId="{8E72F74F-442E-4281-B8CA-82A879DC5125}">
      <dsp:nvSpPr>
        <dsp:cNvPr id="0" name=""/>
        <dsp:cNvSpPr/>
      </dsp:nvSpPr>
      <dsp:spPr>
        <a:xfrm>
          <a:off x="3859208" y="1974287"/>
          <a:ext cx="2080519" cy="1786011"/>
        </a:xfrm>
        <a:prstGeom prst="hexagon">
          <a:avLst>
            <a:gd name="adj" fmla="val 25000"/>
            <a:gd name="vf" fmla="val 115470"/>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a:lnSpc>
              <a:spcPct val="90000"/>
            </a:lnSpc>
            <a:spcBef>
              <a:spcPct val="0"/>
            </a:spcBef>
            <a:spcAft>
              <a:spcPct val="35000"/>
            </a:spcAft>
            <a:buNone/>
          </a:pPr>
          <a:r>
            <a:rPr lang="en-US" sz="1800" kern="1200" dirty="0"/>
            <a:t>Build Virtual Machines</a:t>
          </a:r>
          <a:endParaRPr lang="en-NZ" sz="1800" kern="1200" dirty="0"/>
        </a:p>
      </dsp:txBody>
      <dsp:txXfrm>
        <a:off x="4181419" y="2250887"/>
        <a:ext cx="1436097" cy="1232811"/>
      </dsp:txXfrm>
    </dsp:sp>
    <dsp:sp modelId="{9E3140E5-3660-4248-B5B1-7CD1256FF853}">
      <dsp:nvSpPr>
        <dsp:cNvPr id="0" name=""/>
        <dsp:cNvSpPr/>
      </dsp:nvSpPr>
      <dsp:spPr>
        <a:xfrm>
          <a:off x="5290021" y="3519723"/>
          <a:ext cx="242362" cy="209196"/>
        </a:xfrm>
        <a:prstGeom prst="hexagon">
          <a:avLst>
            <a:gd name="adj" fmla="val 25000"/>
            <a:gd name="vf" fmla="val 115470"/>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1">
          <a:scrgbClr r="0" g="0" b="0"/>
        </a:fillRef>
        <a:effectRef idx="3">
          <a:scrgbClr r="0" g="0" b="0"/>
        </a:effectRef>
        <a:fontRef idx="minor"/>
      </dsp:style>
    </dsp:sp>
    <dsp:sp modelId="{966D14EB-4983-4A0F-9598-8C7D2F1411CD}">
      <dsp:nvSpPr>
        <dsp:cNvPr id="0" name=""/>
        <dsp:cNvSpPr/>
      </dsp:nvSpPr>
      <dsp:spPr>
        <a:xfrm>
          <a:off x="5647725" y="2963610"/>
          <a:ext cx="2080519" cy="1786011"/>
        </a:xfrm>
        <a:prstGeom prst="hexagon">
          <a:avLst>
            <a:gd name="adj" fmla="val 25000"/>
            <a:gd name="vf" fmla="val 115470"/>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t="-8000" b="-8000"/>
          </a:stretch>
        </a:blipFill>
        <a:ln w="12700" cap="rnd" cmpd="sng" algn="ctr">
          <a:solidFill>
            <a:schemeClr val="accent2">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D620022F-2887-4D98-B1CB-F73724D47FC8}">
      <dsp:nvSpPr>
        <dsp:cNvPr id="0" name=""/>
        <dsp:cNvSpPr/>
      </dsp:nvSpPr>
      <dsp:spPr>
        <a:xfrm>
          <a:off x="5698825" y="3758555"/>
          <a:ext cx="242362" cy="209196"/>
        </a:xfrm>
        <a:prstGeom prst="hexagon">
          <a:avLst>
            <a:gd name="adj" fmla="val 25000"/>
            <a:gd name="vf" fmla="val 115470"/>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1">
          <a:scrgbClr r="0" g="0" b="0"/>
        </a:fillRef>
        <a:effectRef idx="3">
          <a:scrgbClr r="0" g="0" b="0"/>
        </a:effectRef>
        <a:fontRef idx="minor"/>
      </dsp:style>
    </dsp:sp>
    <dsp:sp modelId="{347E34E5-CBA6-43DA-B909-744625D66713}">
      <dsp:nvSpPr>
        <dsp:cNvPr id="0" name=""/>
        <dsp:cNvSpPr/>
      </dsp:nvSpPr>
      <dsp:spPr>
        <a:xfrm>
          <a:off x="2069230" y="992809"/>
          <a:ext cx="2080519" cy="1786011"/>
        </a:xfrm>
        <a:prstGeom prst="hexagon">
          <a:avLst>
            <a:gd name="adj" fmla="val 25000"/>
            <a:gd name="vf" fmla="val 115470"/>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a:lnSpc>
              <a:spcPct val="90000"/>
            </a:lnSpc>
            <a:spcBef>
              <a:spcPct val="0"/>
            </a:spcBef>
            <a:spcAft>
              <a:spcPct val="35000"/>
            </a:spcAft>
            <a:buNone/>
          </a:pPr>
          <a:r>
            <a:rPr lang="en-US" sz="1800" kern="1200" dirty="0"/>
            <a:t>Deploy Infrastructure</a:t>
          </a:r>
          <a:endParaRPr lang="en-NZ" sz="1800" kern="1200" dirty="0"/>
        </a:p>
      </dsp:txBody>
      <dsp:txXfrm>
        <a:off x="2391441" y="1269409"/>
        <a:ext cx="1436097" cy="1232811"/>
      </dsp:txXfrm>
    </dsp:sp>
    <dsp:sp modelId="{9CD243AE-93C2-4FEB-ACE0-9439D480C1ED}">
      <dsp:nvSpPr>
        <dsp:cNvPr id="0" name=""/>
        <dsp:cNvSpPr/>
      </dsp:nvSpPr>
      <dsp:spPr>
        <a:xfrm>
          <a:off x="3485444" y="1017215"/>
          <a:ext cx="242362" cy="209196"/>
        </a:xfrm>
        <a:prstGeom prst="hexagon">
          <a:avLst>
            <a:gd name="adj" fmla="val 25000"/>
            <a:gd name="vf" fmla="val 115470"/>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1">
          <a:scrgbClr r="0" g="0" b="0"/>
        </a:fillRef>
        <a:effectRef idx="3">
          <a:scrgbClr r="0" g="0" b="0"/>
        </a:effectRef>
        <a:fontRef idx="minor"/>
      </dsp:style>
    </dsp:sp>
    <dsp:sp modelId="{C9471CD0-FDE3-4504-9743-6A5A3783BB88}">
      <dsp:nvSpPr>
        <dsp:cNvPr id="0" name=""/>
        <dsp:cNvSpPr/>
      </dsp:nvSpPr>
      <dsp:spPr>
        <a:xfrm>
          <a:off x="3859208" y="0"/>
          <a:ext cx="2080519" cy="1786011"/>
        </a:xfrm>
        <a:prstGeom prst="hexagon">
          <a:avLst>
            <a:gd name="adj" fmla="val 25000"/>
            <a:gd name="vf" fmla="val 115470"/>
          </a:avLst>
        </a:prstGeom>
        <a:blipFill>
          <a:blip xmlns:r="http://schemas.openxmlformats.org/officeDocument/2006/relationships" r:embed="rId5">
            <a:extLst>
              <a:ext uri="{96DAC541-7B7A-43D3-8B79-37D633B846F1}">
                <asvg:svgBlip xmlns:asvg="http://schemas.microsoft.com/office/drawing/2016/SVG/main" r:embed="rId6"/>
              </a:ext>
            </a:extLst>
          </a:blip>
          <a:srcRect/>
          <a:stretch>
            <a:fillRect t="-8000" b="-8000"/>
          </a:stretch>
        </a:blipFill>
        <a:ln w="12700" cap="rnd" cmpd="sng" algn="ctr">
          <a:solidFill>
            <a:schemeClr val="accent2">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D127D3CA-3EF5-46B7-9CBD-4B82EADCDA65}">
      <dsp:nvSpPr>
        <dsp:cNvPr id="0" name=""/>
        <dsp:cNvSpPr/>
      </dsp:nvSpPr>
      <dsp:spPr>
        <a:xfrm>
          <a:off x="3917608" y="791458"/>
          <a:ext cx="242362" cy="209196"/>
        </a:xfrm>
        <a:prstGeom prst="hexagon">
          <a:avLst>
            <a:gd name="adj" fmla="val 25000"/>
            <a:gd name="vf" fmla="val 115470"/>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1">
          <a:scrgbClr r="0" g="0" b="0"/>
        </a:fillRef>
        <a:effectRef idx="3">
          <a:scrgbClr r="0" g="0" b="0"/>
        </a:effectRef>
        <a:fontRef idx="minor"/>
      </dsp:style>
    </dsp:sp>
    <dsp:sp modelId="{DF239DD9-BA5E-4640-89BA-C9AEED5A63A2}">
      <dsp:nvSpPr>
        <dsp:cNvPr id="0" name=""/>
        <dsp:cNvSpPr/>
      </dsp:nvSpPr>
      <dsp:spPr>
        <a:xfrm>
          <a:off x="5647725" y="989322"/>
          <a:ext cx="2080519" cy="1786011"/>
        </a:xfrm>
        <a:prstGeom prst="hexagon">
          <a:avLst>
            <a:gd name="adj" fmla="val 25000"/>
            <a:gd name="vf" fmla="val 115470"/>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a:lnSpc>
              <a:spcPct val="90000"/>
            </a:lnSpc>
            <a:spcBef>
              <a:spcPct val="0"/>
            </a:spcBef>
            <a:spcAft>
              <a:spcPct val="35000"/>
            </a:spcAft>
            <a:buNone/>
          </a:pPr>
          <a:r>
            <a:rPr lang="en-US" sz="1800" kern="1200" dirty="0"/>
            <a:t>Get monitoring info</a:t>
          </a:r>
          <a:endParaRPr lang="en-NZ" sz="1800" kern="1200" dirty="0"/>
        </a:p>
      </dsp:txBody>
      <dsp:txXfrm>
        <a:off x="5969936" y="1265922"/>
        <a:ext cx="1436097" cy="1232811"/>
      </dsp:txXfrm>
    </dsp:sp>
    <dsp:sp modelId="{40268057-1268-4949-8610-C3CC3FCE767E}">
      <dsp:nvSpPr>
        <dsp:cNvPr id="0" name=""/>
        <dsp:cNvSpPr/>
      </dsp:nvSpPr>
      <dsp:spPr>
        <a:xfrm>
          <a:off x="7447922" y="1779909"/>
          <a:ext cx="242362" cy="209196"/>
        </a:xfrm>
        <a:prstGeom prst="hexagon">
          <a:avLst>
            <a:gd name="adj" fmla="val 25000"/>
            <a:gd name="vf" fmla="val 115470"/>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1">
          <a:scrgbClr r="0" g="0" b="0"/>
        </a:fillRef>
        <a:effectRef idx="3">
          <a:scrgbClr r="0" g="0" b="0"/>
        </a:effectRef>
        <a:fontRef idx="minor"/>
      </dsp:style>
    </dsp:sp>
    <dsp:sp modelId="{082E7BEA-8826-4710-B6BA-1043DA3B0FE7}">
      <dsp:nvSpPr>
        <dsp:cNvPr id="0" name=""/>
        <dsp:cNvSpPr/>
      </dsp:nvSpPr>
      <dsp:spPr>
        <a:xfrm>
          <a:off x="7437702" y="1993463"/>
          <a:ext cx="2080519" cy="1786011"/>
        </a:xfrm>
        <a:prstGeom prst="hexagon">
          <a:avLst>
            <a:gd name="adj" fmla="val 25000"/>
            <a:gd name="vf" fmla="val 115470"/>
          </a:avLst>
        </a:prstGeom>
        <a:blipFill>
          <a:blip xmlns:r="http://schemas.openxmlformats.org/officeDocument/2006/relationships" r:embed="rId7">
            <a:extLst>
              <a:ext uri="{96DAC541-7B7A-43D3-8B79-37D633B846F1}">
                <asvg:svgBlip xmlns:asvg="http://schemas.microsoft.com/office/drawing/2016/SVG/main" r:embed="rId8"/>
              </a:ext>
            </a:extLst>
          </a:blip>
          <a:srcRect/>
          <a:stretch>
            <a:fillRect t="-8000" b="-8000"/>
          </a:stretch>
        </a:blipFill>
        <a:ln w="12700" cap="rnd" cmpd="sng" algn="ctr">
          <a:solidFill>
            <a:schemeClr val="accent2">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09A9A3A6-2D13-4D78-BD7D-B9D237DE968C}">
      <dsp:nvSpPr>
        <dsp:cNvPr id="0" name=""/>
        <dsp:cNvSpPr/>
      </dsp:nvSpPr>
      <dsp:spPr>
        <a:xfrm>
          <a:off x="7843586" y="2024843"/>
          <a:ext cx="242362" cy="209196"/>
        </a:xfrm>
        <a:prstGeom prst="hexagon">
          <a:avLst>
            <a:gd name="adj" fmla="val 25000"/>
            <a:gd name="vf" fmla="val 115470"/>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1">
          <a:scrgbClr r="0" g="0" b="0"/>
        </a:fillRef>
        <a:effectRef idx="3">
          <a:scrgbClr r="0" g="0" b="0"/>
        </a:effectRef>
        <a:fontRef idx="minor"/>
      </dsp:style>
    </dsp:sp>
    <dsp:sp modelId="{5A392509-F08F-4DBC-A753-AEE38E30946B}">
      <dsp:nvSpPr>
        <dsp:cNvPr id="0" name=""/>
        <dsp:cNvSpPr/>
      </dsp:nvSpPr>
      <dsp:spPr>
        <a:xfrm>
          <a:off x="7437702" y="19176"/>
          <a:ext cx="2080519" cy="1786011"/>
        </a:xfrm>
        <a:prstGeom prst="hexagon">
          <a:avLst>
            <a:gd name="adj" fmla="val 25000"/>
            <a:gd name="vf" fmla="val 115470"/>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a:lnSpc>
              <a:spcPct val="90000"/>
            </a:lnSpc>
            <a:spcBef>
              <a:spcPct val="0"/>
            </a:spcBef>
            <a:spcAft>
              <a:spcPct val="35000"/>
            </a:spcAft>
            <a:buNone/>
          </a:pPr>
          <a:r>
            <a:rPr lang="en-US" sz="1800" kern="1200" dirty="0"/>
            <a:t>Optimize your code</a:t>
          </a:r>
          <a:endParaRPr lang="en-NZ" sz="1800" kern="1200" dirty="0"/>
        </a:p>
      </dsp:txBody>
      <dsp:txXfrm>
        <a:off x="7759913" y="295776"/>
        <a:ext cx="1436097" cy="1232811"/>
      </dsp:txXfrm>
    </dsp:sp>
    <dsp:sp modelId="{60F3C313-B67E-475F-939E-716BB2399FBD}">
      <dsp:nvSpPr>
        <dsp:cNvPr id="0" name=""/>
        <dsp:cNvSpPr/>
      </dsp:nvSpPr>
      <dsp:spPr>
        <a:xfrm>
          <a:off x="9237899" y="819351"/>
          <a:ext cx="242362" cy="209196"/>
        </a:xfrm>
        <a:prstGeom prst="hexagon">
          <a:avLst>
            <a:gd name="adj" fmla="val 25000"/>
            <a:gd name="vf" fmla="val 115470"/>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1">
          <a:scrgbClr r="0" g="0" b="0"/>
        </a:fillRef>
        <a:effectRef idx="3">
          <a:scrgbClr r="0" g="0" b="0"/>
        </a:effectRef>
        <a:fontRef idx="minor"/>
      </dsp:style>
    </dsp:sp>
    <dsp:sp modelId="{CF1A32C9-53A9-4DA5-9428-40BEF5E96747}">
      <dsp:nvSpPr>
        <dsp:cNvPr id="0" name=""/>
        <dsp:cNvSpPr/>
      </dsp:nvSpPr>
      <dsp:spPr>
        <a:xfrm>
          <a:off x="9227679" y="1015472"/>
          <a:ext cx="2080519" cy="1786011"/>
        </a:xfrm>
        <a:prstGeom prst="hexagon">
          <a:avLst>
            <a:gd name="adj" fmla="val 25000"/>
            <a:gd name="vf" fmla="val 115470"/>
          </a:avLst>
        </a:prstGeom>
        <a:blipFill>
          <a:blip xmlns:r="http://schemas.openxmlformats.org/officeDocument/2006/relationships" r:embed="rId9">
            <a:extLst>
              <a:ext uri="{96DAC541-7B7A-43D3-8B79-37D633B846F1}">
                <asvg:svgBlip xmlns:asvg="http://schemas.microsoft.com/office/drawing/2016/SVG/main" r:embed="rId10"/>
              </a:ext>
            </a:extLst>
          </a:blip>
          <a:srcRect/>
          <a:stretch>
            <a:fillRect t="-8000" b="-8000"/>
          </a:stretch>
        </a:blipFill>
        <a:ln w="12700" cap="rnd" cmpd="sng" algn="ctr">
          <a:solidFill>
            <a:schemeClr val="accent2">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7D7C46F2-B1ED-460F-892D-5A540E470974}">
      <dsp:nvSpPr>
        <dsp:cNvPr id="0" name=""/>
        <dsp:cNvSpPr/>
      </dsp:nvSpPr>
      <dsp:spPr>
        <a:xfrm>
          <a:off x="9642323" y="1054696"/>
          <a:ext cx="242362" cy="209196"/>
        </a:xfrm>
        <a:prstGeom prst="hexagon">
          <a:avLst>
            <a:gd name="adj" fmla="val 25000"/>
            <a:gd name="vf" fmla="val 115470"/>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1">
          <a:scrgbClr r="0" g="0" b="0"/>
        </a:fillRef>
        <a:effectRef idx="3">
          <a:scrgbClr r="0" g="0" b="0"/>
        </a:effectRef>
        <a:fontRef idx="minor"/>
      </dsp:style>
    </dsp:sp>
    <dsp:sp modelId="{708A887D-6804-41A5-8017-3967B625D7E4}">
      <dsp:nvSpPr>
        <dsp:cNvPr id="0" name=""/>
        <dsp:cNvSpPr/>
      </dsp:nvSpPr>
      <dsp:spPr>
        <a:xfrm>
          <a:off x="9227679" y="2986273"/>
          <a:ext cx="2080519" cy="1786011"/>
        </a:xfrm>
        <a:prstGeom prst="hexagon">
          <a:avLst>
            <a:gd name="adj" fmla="val 25000"/>
            <a:gd name="vf" fmla="val 115470"/>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a:lnSpc>
              <a:spcPct val="90000"/>
            </a:lnSpc>
            <a:spcBef>
              <a:spcPct val="0"/>
            </a:spcBef>
            <a:spcAft>
              <a:spcPct val="35000"/>
            </a:spcAft>
            <a:buNone/>
          </a:pPr>
          <a:r>
            <a:rPr lang="en-US" sz="1800" kern="1200" dirty="0"/>
            <a:t>Azure Stack HCI</a:t>
          </a:r>
          <a:endParaRPr lang="en-NZ" sz="1800" kern="1200" dirty="0"/>
        </a:p>
      </dsp:txBody>
      <dsp:txXfrm>
        <a:off x="9549890" y="3262873"/>
        <a:ext cx="1436097" cy="1232811"/>
      </dsp:txXfrm>
    </dsp:sp>
    <dsp:sp modelId="{AC35ED66-80B5-4137-BF11-B71D49CD9C07}">
      <dsp:nvSpPr>
        <dsp:cNvPr id="0" name=""/>
        <dsp:cNvSpPr/>
      </dsp:nvSpPr>
      <dsp:spPr>
        <a:xfrm>
          <a:off x="9639403" y="4550885"/>
          <a:ext cx="242362" cy="209196"/>
        </a:xfrm>
        <a:prstGeom prst="hexagon">
          <a:avLst>
            <a:gd name="adj" fmla="val 25000"/>
            <a:gd name="vf" fmla="val 115470"/>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1">
          <a:scrgbClr r="0" g="0" b="0"/>
        </a:fillRef>
        <a:effectRef idx="3">
          <a:scrgbClr r="0" g="0" b="0"/>
        </a:effectRef>
        <a:fontRef idx="minor"/>
      </dsp:style>
    </dsp:sp>
    <dsp:sp modelId="{7029317F-F4EB-4702-BFE8-DF1CB7DDA084}">
      <dsp:nvSpPr>
        <dsp:cNvPr id="0" name=""/>
        <dsp:cNvSpPr/>
      </dsp:nvSpPr>
      <dsp:spPr>
        <a:xfrm>
          <a:off x="7437702" y="3964264"/>
          <a:ext cx="2080519" cy="1786011"/>
        </a:xfrm>
        <a:prstGeom prst="hexagon">
          <a:avLst>
            <a:gd name="adj" fmla="val 25000"/>
            <a:gd name="vf" fmla="val 115470"/>
          </a:avLst>
        </a:prstGeom>
        <a:blipFill>
          <a:blip xmlns:r="http://schemas.openxmlformats.org/officeDocument/2006/relationships" r:embed="rId11">
            <a:extLst>
              <a:ext uri="{96DAC541-7B7A-43D3-8B79-37D633B846F1}">
                <asvg:svgBlip xmlns:asvg="http://schemas.microsoft.com/office/drawing/2016/SVG/main" r:embed="rId12"/>
              </a:ext>
            </a:extLst>
          </a:blip>
          <a:srcRect/>
          <a:stretch>
            <a:fillRect t="-8000" b="-8000"/>
          </a:stretch>
        </a:blipFill>
        <a:ln w="12700" cap="rnd" cmpd="sng" algn="ctr">
          <a:solidFill>
            <a:schemeClr val="accent2">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853870F3-BC50-46DD-B398-56F6CE4598C2}">
      <dsp:nvSpPr>
        <dsp:cNvPr id="0" name=""/>
        <dsp:cNvSpPr/>
      </dsp:nvSpPr>
      <dsp:spPr>
        <a:xfrm>
          <a:off x="9253959" y="4747878"/>
          <a:ext cx="242362" cy="209196"/>
        </a:xfrm>
        <a:prstGeom prst="hexagon">
          <a:avLst>
            <a:gd name="adj" fmla="val 25000"/>
            <a:gd name="vf" fmla="val 115470"/>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1">
          <a:scrgbClr r="0" g="0" b="0"/>
        </a:fillRef>
        <a:effectRef idx="3">
          <a:scrgbClr r="0" g="0" b="0"/>
        </a:effectRef>
        <a:fontRef idx="minor"/>
      </dsp:style>
    </dsp:sp>
    <dsp:sp modelId="{61554285-4657-457B-9338-5DA557CFAC6F}">
      <dsp:nvSpPr>
        <dsp:cNvPr id="0" name=""/>
        <dsp:cNvSpPr/>
      </dsp:nvSpPr>
      <dsp:spPr>
        <a:xfrm>
          <a:off x="3857748" y="3952933"/>
          <a:ext cx="2080519" cy="1786011"/>
        </a:xfrm>
        <a:prstGeom prst="hexagon">
          <a:avLst>
            <a:gd name="adj" fmla="val 25000"/>
            <a:gd name="vf" fmla="val 115470"/>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a:lnSpc>
              <a:spcPct val="90000"/>
            </a:lnSpc>
            <a:spcBef>
              <a:spcPct val="0"/>
            </a:spcBef>
            <a:spcAft>
              <a:spcPct val="35000"/>
            </a:spcAft>
            <a:buNone/>
          </a:pPr>
          <a:r>
            <a:rPr lang="en-US" sz="1800" kern="1200" dirty="0"/>
            <a:t>Secure and protect storage accounts</a:t>
          </a:r>
          <a:endParaRPr lang="en-NZ" sz="1800" kern="1200" dirty="0"/>
        </a:p>
      </dsp:txBody>
      <dsp:txXfrm>
        <a:off x="4179959" y="4229533"/>
        <a:ext cx="1436097" cy="1232811"/>
      </dsp:txXfrm>
    </dsp:sp>
    <dsp:sp modelId="{1C15D630-C931-448E-A68E-84F3207E829A}">
      <dsp:nvSpPr>
        <dsp:cNvPr id="0" name=""/>
        <dsp:cNvSpPr/>
      </dsp:nvSpPr>
      <dsp:spPr>
        <a:xfrm>
          <a:off x="3916148" y="4744391"/>
          <a:ext cx="242362" cy="209196"/>
        </a:xfrm>
        <a:prstGeom prst="hexagon">
          <a:avLst>
            <a:gd name="adj" fmla="val 25000"/>
            <a:gd name="vf" fmla="val 115470"/>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1">
          <a:scrgbClr r="0" g="0" b="0"/>
        </a:fillRef>
        <a:effectRef idx="3">
          <a:scrgbClr r="0" g="0" b="0"/>
        </a:effectRef>
        <a:fontRef idx="minor"/>
      </dsp:style>
    </dsp:sp>
    <dsp:sp modelId="{6B0BEA57-52C3-4DE8-8B49-859B24022397}">
      <dsp:nvSpPr>
        <dsp:cNvPr id="0" name=""/>
        <dsp:cNvSpPr/>
      </dsp:nvSpPr>
      <dsp:spPr>
        <a:xfrm>
          <a:off x="2067770" y="4945742"/>
          <a:ext cx="2080519" cy="1786011"/>
        </a:xfrm>
        <a:prstGeom prst="hexagon">
          <a:avLst>
            <a:gd name="adj" fmla="val 25000"/>
            <a:gd name="vf" fmla="val 115470"/>
          </a:avLst>
        </a:prstGeom>
        <a:blipFill>
          <a:blip xmlns:r="http://schemas.openxmlformats.org/officeDocument/2006/relationships" r:embed="rId13">
            <a:extLst>
              <a:ext uri="{96DAC541-7B7A-43D3-8B79-37D633B846F1}">
                <asvg:svgBlip xmlns:asvg="http://schemas.microsoft.com/office/drawing/2016/SVG/main" r:embed="rId14"/>
              </a:ext>
            </a:extLst>
          </a:blip>
          <a:srcRect/>
          <a:stretch>
            <a:fillRect t="-8000" b="-8000"/>
          </a:stretch>
        </a:blipFill>
        <a:ln w="12700" cap="rnd" cmpd="sng" algn="ctr">
          <a:solidFill>
            <a:schemeClr val="accent2">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1661E074-19E2-471A-B624-7855AF4DA989}">
      <dsp:nvSpPr>
        <dsp:cNvPr id="0" name=""/>
        <dsp:cNvSpPr/>
      </dsp:nvSpPr>
      <dsp:spPr>
        <a:xfrm>
          <a:off x="3483984" y="4971020"/>
          <a:ext cx="242362" cy="209196"/>
        </a:xfrm>
        <a:prstGeom prst="hexagon">
          <a:avLst>
            <a:gd name="adj" fmla="val 25000"/>
            <a:gd name="vf" fmla="val 115470"/>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1">
          <a:scrgbClr r="0" g="0" b="0"/>
        </a:fillRef>
        <a:effectRef idx="3">
          <a:scrgbClr r="0" g="0" b="0"/>
        </a:effectRef>
        <a:fontRef idx="minor"/>
      </dsp:style>
    </dsp:sp>
    <dsp:sp modelId="{9DDA422E-F983-4216-A88E-79C3F7CF75C9}">
      <dsp:nvSpPr>
        <dsp:cNvPr id="0" name=""/>
        <dsp:cNvSpPr/>
      </dsp:nvSpPr>
      <dsp:spPr>
        <a:xfrm>
          <a:off x="11008896" y="3986927"/>
          <a:ext cx="2080519" cy="1786011"/>
        </a:xfrm>
        <a:prstGeom prst="hexagon">
          <a:avLst>
            <a:gd name="adj" fmla="val 25000"/>
            <a:gd name="vf" fmla="val 115470"/>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a:lnSpc>
              <a:spcPct val="90000"/>
            </a:lnSpc>
            <a:spcBef>
              <a:spcPct val="0"/>
            </a:spcBef>
            <a:spcAft>
              <a:spcPct val="35000"/>
            </a:spcAft>
            <a:buNone/>
          </a:pPr>
          <a:r>
            <a:rPr lang="en-US" sz="1800" kern="1200" dirty="0"/>
            <a:t>Troubleshoot </a:t>
          </a:r>
          <a:r>
            <a:rPr lang="en-US" sz="1800" kern="1200" dirty="0" err="1"/>
            <a:t>WebApps</a:t>
          </a:r>
          <a:endParaRPr lang="en-NZ" sz="1800" kern="1200" dirty="0"/>
        </a:p>
      </dsp:txBody>
      <dsp:txXfrm>
        <a:off x="11331107" y="4263527"/>
        <a:ext cx="1436097" cy="1232811"/>
      </dsp:txXfrm>
    </dsp:sp>
    <dsp:sp modelId="{FE22F946-2262-4D15-AFC0-AC39D32B74DB}">
      <dsp:nvSpPr>
        <dsp:cNvPr id="0" name=""/>
        <dsp:cNvSpPr/>
      </dsp:nvSpPr>
      <dsp:spPr>
        <a:xfrm>
          <a:off x="11420620" y="5551539"/>
          <a:ext cx="242362" cy="209196"/>
        </a:xfrm>
        <a:prstGeom prst="hexagon">
          <a:avLst>
            <a:gd name="adj" fmla="val 25000"/>
            <a:gd name="vf" fmla="val 115470"/>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1">
          <a:scrgbClr r="0" g="0" b="0"/>
        </a:fillRef>
        <a:effectRef idx="3">
          <a:scrgbClr r="0" g="0" b="0"/>
        </a:effectRef>
        <a:fontRef idx="minor"/>
      </dsp:style>
    </dsp:sp>
    <dsp:sp modelId="{4FBC52F8-BBEB-4DA2-AF80-357CD6BAD794}">
      <dsp:nvSpPr>
        <dsp:cNvPr id="0" name=""/>
        <dsp:cNvSpPr/>
      </dsp:nvSpPr>
      <dsp:spPr>
        <a:xfrm>
          <a:off x="9218919" y="4964918"/>
          <a:ext cx="2080519" cy="1786011"/>
        </a:xfrm>
        <a:prstGeom prst="hexagon">
          <a:avLst>
            <a:gd name="adj" fmla="val 25000"/>
            <a:gd name="vf" fmla="val 115470"/>
          </a:avLst>
        </a:prstGeom>
        <a:blipFill>
          <a:blip xmlns:r="http://schemas.openxmlformats.org/officeDocument/2006/relationships" r:embed="rId15">
            <a:extLst>
              <a:ext uri="{96DAC541-7B7A-43D3-8B79-37D633B846F1}">
                <asvg:svgBlip xmlns:asvg="http://schemas.microsoft.com/office/drawing/2016/SVG/main" r:embed="rId16"/>
              </a:ext>
            </a:extLst>
          </a:blip>
          <a:srcRect/>
          <a:stretch>
            <a:fillRect t="-8000" b="-8000"/>
          </a:stretch>
        </a:blipFill>
        <a:ln w="12700" cap="rnd" cmpd="sng" algn="ctr">
          <a:solidFill>
            <a:schemeClr val="accent2">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CA3786A5-A635-4635-8B26-FA28E3DC2FA1}">
      <dsp:nvSpPr>
        <dsp:cNvPr id="0" name=""/>
        <dsp:cNvSpPr/>
      </dsp:nvSpPr>
      <dsp:spPr>
        <a:xfrm>
          <a:off x="11035176" y="5748532"/>
          <a:ext cx="242362" cy="209196"/>
        </a:xfrm>
        <a:prstGeom prst="hexagon">
          <a:avLst>
            <a:gd name="adj" fmla="val 25000"/>
            <a:gd name="vf" fmla="val 115470"/>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1">
          <a:scrgbClr r="0" g="0" b="0"/>
        </a:fillRef>
        <a:effectRef idx="3">
          <a:scrgbClr r="0" g="0" b="0"/>
        </a:effectRef>
        <a:fontRef idx="minor"/>
      </dsp:style>
    </dsp:sp>
    <dsp:sp modelId="{27514488-6B63-49A8-BA77-DE0E2BA1A81F}">
      <dsp:nvSpPr>
        <dsp:cNvPr id="0" name=""/>
        <dsp:cNvSpPr/>
      </dsp:nvSpPr>
      <dsp:spPr>
        <a:xfrm>
          <a:off x="11016196" y="38352"/>
          <a:ext cx="2080519" cy="1786011"/>
        </a:xfrm>
        <a:prstGeom prst="hexagon">
          <a:avLst>
            <a:gd name="adj" fmla="val 25000"/>
            <a:gd name="vf" fmla="val 115470"/>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a:lnSpc>
              <a:spcPct val="90000"/>
            </a:lnSpc>
            <a:spcBef>
              <a:spcPct val="0"/>
            </a:spcBef>
            <a:spcAft>
              <a:spcPct val="35000"/>
            </a:spcAft>
            <a:buNone/>
          </a:pPr>
          <a:r>
            <a:rPr lang="en-US" sz="1800" kern="1200" dirty="0"/>
            <a:t>Author API Management Policies</a:t>
          </a:r>
          <a:endParaRPr lang="en-NZ" sz="1800" kern="1200" dirty="0"/>
        </a:p>
      </dsp:txBody>
      <dsp:txXfrm>
        <a:off x="11338407" y="314952"/>
        <a:ext cx="1436097" cy="1232811"/>
      </dsp:txXfrm>
    </dsp:sp>
    <dsp:sp modelId="{EE4A2D74-B0A4-4788-9552-13212D165D60}">
      <dsp:nvSpPr>
        <dsp:cNvPr id="0" name=""/>
        <dsp:cNvSpPr/>
      </dsp:nvSpPr>
      <dsp:spPr>
        <a:xfrm>
          <a:off x="12454309" y="1609066"/>
          <a:ext cx="242362" cy="209196"/>
        </a:xfrm>
        <a:prstGeom prst="hexagon">
          <a:avLst>
            <a:gd name="adj" fmla="val 25000"/>
            <a:gd name="vf" fmla="val 115470"/>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1">
          <a:scrgbClr r="0" g="0" b="0"/>
        </a:fillRef>
        <a:effectRef idx="3">
          <a:scrgbClr r="0" g="0" b="0"/>
        </a:effectRef>
        <a:fontRef idx="minor"/>
      </dsp:style>
    </dsp:sp>
    <dsp:sp modelId="{5CFBB168-9D9F-4059-A123-0D359D04C4F2}">
      <dsp:nvSpPr>
        <dsp:cNvPr id="0" name=""/>
        <dsp:cNvSpPr/>
      </dsp:nvSpPr>
      <dsp:spPr>
        <a:xfrm>
          <a:off x="11016196" y="2010025"/>
          <a:ext cx="2080519" cy="1786011"/>
        </a:xfrm>
        <a:prstGeom prst="hexagon">
          <a:avLst>
            <a:gd name="adj" fmla="val 25000"/>
            <a:gd name="vf" fmla="val 115470"/>
          </a:avLst>
        </a:prstGeom>
        <a:blipFill>
          <a:blip xmlns:r="http://schemas.openxmlformats.org/officeDocument/2006/relationships" r:embed="rId17">
            <a:extLst>
              <a:ext uri="{96DAC541-7B7A-43D3-8B79-37D633B846F1}">
                <asvg:svgBlip xmlns:asvg="http://schemas.microsoft.com/office/drawing/2016/SVG/main" r:embed="rId18"/>
              </a:ext>
            </a:extLst>
          </a:blip>
          <a:srcRect/>
          <a:stretch>
            <a:fillRect t="-8000" b="-8000"/>
          </a:stretch>
        </a:blipFill>
        <a:ln w="12700" cap="rnd" cmpd="sng" algn="ctr">
          <a:solidFill>
            <a:schemeClr val="accent2">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3196F280-9B05-427E-980D-86D9FF57DF18}">
      <dsp:nvSpPr>
        <dsp:cNvPr id="0" name=""/>
        <dsp:cNvSpPr/>
      </dsp:nvSpPr>
      <dsp:spPr>
        <a:xfrm>
          <a:off x="12454309" y="2020484"/>
          <a:ext cx="242362" cy="209196"/>
        </a:xfrm>
        <a:prstGeom prst="hexagon">
          <a:avLst>
            <a:gd name="adj" fmla="val 25000"/>
            <a:gd name="vf" fmla="val 115470"/>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1">
          <a:scrgbClr r="0" g="0" b="0"/>
        </a:fillRef>
        <a:effectRef idx="3">
          <a:scrgbClr r="0" g="0" b="0"/>
        </a:effectRef>
        <a:fontRef idx="minor"/>
      </dsp:style>
    </dsp:sp>
    <dsp:sp modelId="{834A5503-299C-4A93-AA7B-BE97EE46A4BB}">
      <dsp:nvSpPr>
        <dsp:cNvPr id="0" name=""/>
        <dsp:cNvSpPr/>
      </dsp:nvSpPr>
      <dsp:spPr>
        <a:xfrm>
          <a:off x="5640425" y="4953587"/>
          <a:ext cx="2080519" cy="1786011"/>
        </a:xfrm>
        <a:prstGeom prst="hexagon">
          <a:avLst>
            <a:gd name="adj" fmla="val 25000"/>
            <a:gd name="vf" fmla="val 115470"/>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a:lnSpc>
              <a:spcPct val="90000"/>
            </a:lnSpc>
            <a:spcBef>
              <a:spcPct val="0"/>
            </a:spcBef>
            <a:spcAft>
              <a:spcPct val="35000"/>
            </a:spcAft>
            <a:buNone/>
          </a:pPr>
          <a:r>
            <a:rPr lang="en-US" sz="1800" kern="1200" dirty="0"/>
            <a:t>Generate Kubernetes YAML files</a:t>
          </a:r>
          <a:endParaRPr lang="en-NZ" sz="1800" kern="1200" dirty="0"/>
        </a:p>
      </dsp:txBody>
      <dsp:txXfrm>
        <a:off x="5962636" y="5230187"/>
        <a:ext cx="1436097" cy="1232811"/>
      </dsp:txXfrm>
    </dsp:sp>
    <dsp:sp modelId="{EDA1F4BE-AD86-4A84-8732-D7EB62056B08}">
      <dsp:nvSpPr>
        <dsp:cNvPr id="0" name=""/>
        <dsp:cNvSpPr/>
      </dsp:nvSpPr>
      <dsp:spPr>
        <a:xfrm>
          <a:off x="6052148" y="6518199"/>
          <a:ext cx="242362" cy="209196"/>
        </a:xfrm>
        <a:prstGeom prst="hexagon">
          <a:avLst>
            <a:gd name="adj" fmla="val 25000"/>
            <a:gd name="vf" fmla="val 115470"/>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1">
          <a:scrgbClr r="0" g="0" b="0"/>
        </a:fillRef>
        <a:effectRef idx="3">
          <a:scrgbClr r="0" g="0" b="0"/>
        </a:effectRef>
        <a:fontRef idx="minor"/>
      </dsp:style>
    </dsp:sp>
    <dsp:sp modelId="{B5BB750B-FE89-4811-B735-88AEFD17E93D}">
      <dsp:nvSpPr>
        <dsp:cNvPr id="0" name=""/>
        <dsp:cNvSpPr/>
      </dsp:nvSpPr>
      <dsp:spPr>
        <a:xfrm>
          <a:off x="3850447" y="5931578"/>
          <a:ext cx="2080519" cy="1786011"/>
        </a:xfrm>
        <a:prstGeom prst="hexagon">
          <a:avLst>
            <a:gd name="adj" fmla="val 25000"/>
            <a:gd name="vf" fmla="val 115470"/>
          </a:avLst>
        </a:prstGeom>
        <a:blipFill>
          <a:blip xmlns:r="http://schemas.openxmlformats.org/officeDocument/2006/relationships" r:embed="rId19">
            <a:extLst>
              <a:ext uri="{96DAC541-7B7A-43D3-8B79-37D633B846F1}">
                <asvg:svgBlip xmlns:asvg="http://schemas.microsoft.com/office/drawing/2016/SVG/main" r:embed="rId20"/>
              </a:ext>
            </a:extLst>
          </a:blip>
          <a:srcRect/>
          <a:stretch>
            <a:fillRect t="-8000" b="-8000"/>
          </a:stretch>
        </a:blipFill>
        <a:ln w="12700" cap="rnd" cmpd="sng" algn="ctr">
          <a:solidFill>
            <a:schemeClr val="accent2">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85C87B1F-589F-4915-A4B4-8AA8D8DEC4A0}">
      <dsp:nvSpPr>
        <dsp:cNvPr id="0" name=""/>
        <dsp:cNvSpPr/>
      </dsp:nvSpPr>
      <dsp:spPr>
        <a:xfrm>
          <a:off x="5666705" y="6715192"/>
          <a:ext cx="242362" cy="209196"/>
        </a:xfrm>
        <a:prstGeom prst="hexagon">
          <a:avLst>
            <a:gd name="adj" fmla="val 25000"/>
            <a:gd name="vf" fmla="val 115470"/>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1">
          <a:scrgbClr r="0" g="0" b="0"/>
        </a:fillRef>
        <a:effectRef idx="3">
          <a:scrgbClr r="0" g="0" b="0"/>
        </a:effectRef>
        <a:fontRef idx="minor"/>
      </dsp:style>
    </dsp:sp>
    <dsp:sp modelId="{8B49F104-9084-46A1-A1E4-7477F0D88F02}">
      <dsp:nvSpPr>
        <dsp:cNvPr id="0" name=""/>
        <dsp:cNvSpPr/>
      </dsp:nvSpPr>
      <dsp:spPr>
        <a:xfrm>
          <a:off x="9214539" y="6930489"/>
          <a:ext cx="2080519" cy="1786011"/>
        </a:xfrm>
        <a:prstGeom prst="hexagon">
          <a:avLst>
            <a:gd name="adj" fmla="val 25000"/>
            <a:gd name="vf" fmla="val 115470"/>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a:lnSpc>
              <a:spcPct val="90000"/>
            </a:lnSpc>
            <a:spcBef>
              <a:spcPct val="0"/>
            </a:spcBef>
            <a:spcAft>
              <a:spcPct val="35000"/>
            </a:spcAft>
            <a:buNone/>
          </a:pPr>
          <a:r>
            <a:rPr lang="en-US" sz="1800" kern="1200" dirty="0"/>
            <a:t>Understand service health</a:t>
          </a:r>
          <a:endParaRPr lang="en-NZ" sz="1800" kern="1200" dirty="0"/>
        </a:p>
      </dsp:txBody>
      <dsp:txXfrm>
        <a:off x="9536750" y="7207089"/>
        <a:ext cx="1436097" cy="1232811"/>
      </dsp:txXfrm>
    </dsp:sp>
    <dsp:sp modelId="{8ECA7A9C-8646-4147-93E0-2CE0105E4421}">
      <dsp:nvSpPr>
        <dsp:cNvPr id="0" name=""/>
        <dsp:cNvSpPr/>
      </dsp:nvSpPr>
      <dsp:spPr>
        <a:xfrm>
          <a:off x="9264179" y="7725434"/>
          <a:ext cx="242362" cy="209196"/>
        </a:xfrm>
        <a:prstGeom prst="hexagon">
          <a:avLst>
            <a:gd name="adj" fmla="val 25000"/>
            <a:gd name="vf" fmla="val 115470"/>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1">
          <a:scrgbClr r="0" g="0" b="0"/>
        </a:fillRef>
        <a:effectRef idx="3">
          <a:scrgbClr r="0" g="0" b="0"/>
        </a:effectRef>
        <a:fontRef idx="minor"/>
      </dsp:style>
    </dsp:sp>
    <dsp:sp modelId="{C71D8520-ADC5-4403-811D-54CBA8EB6342}">
      <dsp:nvSpPr>
        <dsp:cNvPr id="0" name=""/>
        <dsp:cNvSpPr/>
      </dsp:nvSpPr>
      <dsp:spPr>
        <a:xfrm>
          <a:off x="7424562" y="5941167"/>
          <a:ext cx="2080519" cy="1786011"/>
        </a:xfrm>
        <a:prstGeom prst="hexagon">
          <a:avLst>
            <a:gd name="adj" fmla="val 25000"/>
            <a:gd name="vf" fmla="val 115470"/>
          </a:avLst>
        </a:prstGeom>
        <a:blipFill>
          <a:blip xmlns:r="http://schemas.openxmlformats.org/officeDocument/2006/relationships" r:embed="rId21">
            <a:extLst>
              <a:ext uri="{96DAC541-7B7A-43D3-8B79-37D633B846F1}">
                <asvg:svgBlip xmlns:asvg="http://schemas.microsoft.com/office/drawing/2016/SVG/main" r:embed="rId22"/>
              </a:ext>
            </a:extLst>
          </a:blip>
          <a:srcRect/>
          <a:stretch>
            <a:fillRect t="-8000" b="-8000"/>
          </a:stretch>
        </a:blipFill>
        <a:ln w="12700" cap="rnd" cmpd="sng" algn="ctr">
          <a:solidFill>
            <a:schemeClr val="accent2">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7E9D7F4E-7E71-4C9D-9AD5-61305B39810B}">
      <dsp:nvSpPr>
        <dsp:cNvPr id="0" name=""/>
        <dsp:cNvSpPr/>
      </dsp:nvSpPr>
      <dsp:spPr>
        <a:xfrm>
          <a:off x="8855375" y="7486602"/>
          <a:ext cx="242362" cy="209196"/>
        </a:xfrm>
        <a:prstGeom prst="hexagon">
          <a:avLst>
            <a:gd name="adj" fmla="val 25000"/>
            <a:gd name="vf" fmla="val 115470"/>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1">
          <a:scrgbClr r="0" g="0" b="0"/>
        </a:fillRef>
        <a:effectRef idx="3">
          <a:scrgbClr r="0" g="0" b="0"/>
        </a:effectRef>
        <a:fontRef idx="minor"/>
      </dsp:style>
    </dsp:sp>
    <dsp:sp modelId="{176130FA-3D97-48AB-8F95-A20B537C14BE}">
      <dsp:nvSpPr>
        <dsp:cNvPr id="0" name=""/>
        <dsp:cNvSpPr/>
      </dsp:nvSpPr>
      <dsp:spPr>
        <a:xfrm>
          <a:off x="11010356" y="5962086"/>
          <a:ext cx="2080519" cy="1786011"/>
        </a:xfrm>
        <a:prstGeom prst="hexagon">
          <a:avLst>
            <a:gd name="adj" fmla="val 25000"/>
            <a:gd name="vf" fmla="val 115470"/>
          </a:avLst>
        </a:prstGeom>
        <a:gradFill rotWithShape="0">
          <a:gsLst>
            <a:gs pos="0">
              <a:schemeClr val="accent2">
                <a:hueOff val="0"/>
                <a:satOff val="0"/>
                <a:lumOff val="0"/>
                <a:alphaOff val="0"/>
                <a:tint val="96000"/>
                <a:lumMod val="100000"/>
              </a:schemeClr>
            </a:gs>
            <a:gs pos="78000">
              <a:schemeClr val="accent2">
                <a:hueOff val="0"/>
                <a:satOff val="0"/>
                <a:lumOff val="0"/>
                <a:alphaOff val="0"/>
                <a:shade val="94000"/>
                <a:lumMod val="94000"/>
              </a:schemeClr>
            </a:gs>
          </a:gsLst>
          <a:lin ang="5400000" scaled="0"/>
        </a:gra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3">
          <a:scrgbClr r="0" g="0" b="0"/>
        </a:fillRef>
        <a:effectRef idx="3">
          <a:scrgbClr r="0" g="0" b="0"/>
        </a:effectRef>
        <a:fontRef idx="minor">
          <a:schemeClr val="lt1"/>
        </a:fontRef>
      </dsp:style>
      <dsp:txBody>
        <a:bodyPr spcFirstLastPara="0" vert="horz" wrap="square" lIns="0" tIns="22860" rIns="0" bIns="22860" numCol="1" spcCol="1270" anchor="ctr" anchorCtr="0">
          <a:noAutofit/>
        </a:bodyPr>
        <a:lstStyle/>
        <a:p>
          <a:pPr marL="0" lvl="0" indent="0" algn="ctr" defTabSz="800100">
            <a:lnSpc>
              <a:spcPct val="90000"/>
            </a:lnSpc>
            <a:spcBef>
              <a:spcPct val="0"/>
            </a:spcBef>
            <a:spcAft>
              <a:spcPct val="35000"/>
            </a:spcAft>
            <a:buNone/>
          </a:pPr>
          <a:r>
            <a:rPr lang="en-US" sz="1800" kern="1200" dirty="0"/>
            <a:t>Analyze costs</a:t>
          </a:r>
          <a:endParaRPr lang="en-NZ" sz="1800" kern="1200" dirty="0"/>
        </a:p>
      </dsp:txBody>
      <dsp:txXfrm>
        <a:off x="11332567" y="6238686"/>
        <a:ext cx="1436097" cy="1232811"/>
      </dsp:txXfrm>
    </dsp:sp>
    <dsp:sp modelId="{0499D73E-93F5-4184-9E10-5454102D60B2}">
      <dsp:nvSpPr>
        <dsp:cNvPr id="0" name=""/>
        <dsp:cNvSpPr/>
      </dsp:nvSpPr>
      <dsp:spPr>
        <a:xfrm>
          <a:off x="12826613" y="6745700"/>
          <a:ext cx="242362" cy="209196"/>
        </a:xfrm>
        <a:prstGeom prst="hexagon">
          <a:avLst>
            <a:gd name="adj" fmla="val 25000"/>
            <a:gd name="vf" fmla="val 115470"/>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1">
          <a:scrgbClr r="0" g="0" b="0"/>
        </a:fillRef>
        <a:effectRef idx="3">
          <a:scrgbClr r="0" g="0" b="0"/>
        </a:effectRef>
        <a:fontRef idx="minor"/>
      </dsp:style>
    </dsp:sp>
    <dsp:sp modelId="{B272FEF3-EFD2-449D-B46B-F275A3445809}">
      <dsp:nvSpPr>
        <dsp:cNvPr id="0" name=""/>
        <dsp:cNvSpPr/>
      </dsp:nvSpPr>
      <dsp:spPr>
        <a:xfrm>
          <a:off x="12798873" y="4984095"/>
          <a:ext cx="2080519" cy="1786011"/>
        </a:xfrm>
        <a:prstGeom prst="hexagon">
          <a:avLst>
            <a:gd name="adj" fmla="val 25000"/>
            <a:gd name="vf" fmla="val 115470"/>
          </a:avLst>
        </a:prstGeom>
        <a:blipFill>
          <a:blip xmlns:r="http://schemas.openxmlformats.org/officeDocument/2006/relationships" r:embed="rId23">
            <a:extLst>
              <a:ext uri="{96DAC541-7B7A-43D3-8B79-37D633B846F1}">
                <asvg:svgBlip xmlns:asvg="http://schemas.microsoft.com/office/drawing/2016/SVG/main" r:embed="rId24"/>
              </a:ext>
            </a:extLst>
          </a:blip>
          <a:srcRect/>
          <a:stretch>
            <a:fillRect t="-8000" b="-8000"/>
          </a:stretch>
        </a:blipFill>
        <a:ln w="12700" cap="rnd" cmpd="sng" algn="ctr">
          <a:solidFill>
            <a:schemeClr val="accent2">
              <a:hueOff val="0"/>
              <a:satOff val="0"/>
              <a:lumOff val="0"/>
              <a:alphaOff val="0"/>
            </a:schemeClr>
          </a:solidFill>
          <a:prstDash val="solid"/>
        </a:ln>
        <a:effectLst>
          <a:outerShdw blurRad="38100" dist="25400" dir="5400000" rotWithShape="0">
            <a:srgbClr val="000000">
              <a:alpha val="35000"/>
            </a:srgbClr>
          </a:outerShdw>
        </a:effectLst>
      </dsp:spPr>
      <dsp:style>
        <a:lnRef idx="1">
          <a:scrgbClr r="0" g="0" b="0"/>
        </a:lnRef>
        <a:fillRef idx="1">
          <a:scrgbClr r="0" g="0" b="0"/>
        </a:fillRef>
        <a:effectRef idx="2">
          <a:scrgbClr r="0" g="0" b="0"/>
        </a:effectRef>
        <a:fontRef idx="minor"/>
      </dsp:style>
    </dsp:sp>
    <dsp:sp modelId="{471FA8B3-65AD-4FAE-9CC7-64F19F7BE3F6}">
      <dsp:nvSpPr>
        <dsp:cNvPr id="0" name=""/>
        <dsp:cNvSpPr/>
      </dsp:nvSpPr>
      <dsp:spPr>
        <a:xfrm>
          <a:off x="13212057" y="6548707"/>
          <a:ext cx="242362" cy="209196"/>
        </a:xfrm>
        <a:prstGeom prst="hexagon">
          <a:avLst>
            <a:gd name="adj" fmla="val 25000"/>
            <a:gd name="vf" fmla="val 115470"/>
          </a:avLst>
        </a:prstGeom>
        <a:solidFill>
          <a:schemeClr val="lt1">
            <a:hueOff val="0"/>
            <a:satOff val="0"/>
            <a:lumOff val="0"/>
            <a:alphaOff val="0"/>
          </a:schemeClr>
        </a:solidFill>
        <a:ln w="12700" cap="rnd" cmpd="sng" algn="ctr">
          <a:solidFill>
            <a:schemeClr val="accent2">
              <a:hueOff val="0"/>
              <a:satOff val="0"/>
              <a:lumOff val="0"/>
              <a:alphaOff val="0"/>
            </a:schemeClr>
          </a:solidFill>
          <a:prstDash val="solid"/>
        </a:ln>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dsp:spPr>
      <dsp:style>
        <a:lnRef idx="1">
          <a:scrgbClr r="0" g="0" b="0"/>
        </a:lnRef>
        <a:fillRef idx="1">
          <a:scrgbClr r="0" g="0" b="0"/>
        </a:fillRef>
        <a:effectRef idx="3">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3/layout/HorizontalOrganizationChart">
  <dgm:title val=""/>
  <dgm:desc val=""/>
  <dgm:catLst>
    <dgm:cat type="hierarchy" pri="43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305"/>
      <dgm:constr type="w" for="des" forName="rootComposite" refType="w" fact="10"/>
      <dgm:constr type="h" for="des" forName="rootComposite" refType="w" refFor="des" refForName="rootComposite1" fact="0.305"/>
      <dgm:constr type="w" for="des" forName="rootComposite3" refType="w" fact="10"/>
      <dgm:constr type="h" for="des" forName="rootComposite3" refType="w" refFor="des" refForName="rootComposite1" fact="0.305"/>
      <dgm:constr type="primFontSz" for="des" ptType="node" op="equ"/>
      <dgm:constr type="sp" for="des" op="equ"/>
      <dgm:constr type="sp" for="des" forName="hierRoot1" refType="w" refFor="des" refForName="rootComposite1" fact="0.2"/>
      <dgm:constr type="sp" for="des" forName="hierRoot2" refType="sp" refFor="des" refForName="hierRoot1"/>
      <dgm:constr type="sp" for="des" forName="hierRoot3" refType="sp" refFor="des" refForName="hierRoot1"/>
      <dgm:constr type="sibSp" refType="w" refFor="des" refForName="rootComposite1" fact="0.125"/>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125"/>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func="var" arg="dir" op="equ" val="norm">
                  <dgm:alg type="hierRoot">
                    <dgm:param type="hierAlign" val="lT"/>
                  </dgm:alg>
                  <dgm:constrLst>
                    <dgm:constr type="alignOff" val="0.75"/>
                  </dgm:constrLst>
                </dgm:if>
                <dgm:else name="Name9">
                  <dgm:alg type="hierRoot">
                    <dgm:param type="hierAlign" val="rT"/>
                  </dgm:alg>
                  <dgm:constrLst>
                    <dgm:constr type="alignOff" val="0.75"/>
                  </dgm:constrLst>
                </dgm:else>
              </dgm:choose>
            </dgm:if>
            <dgm:if name="Name10" func="var" arg="hierBranch" op="equ" val="r">
              <dgm:choose name="Name11">
                <dgm:if name="Name12" func="var" arg="dir" op="equ" val="norm">
                  <dgm:alg type="hierRoot">
                    <dgm:param type="hierAlign" val="lB"/>
                  </dgm:alg>
                  <dgm:constrLst>
                    <dgm:constr type="alignOff" val="0.75"/>
                  </dgm:constrLst>
                </dgm:if>
                <dgm:else name="Name13">
                  <dgm:alg type="hierRoot">
                    <dgm:param type="hierAlign" val="rB"/>
                  </dgm:alg>
                  <dgm:constrLst>
                    <dgm:constr type="alignOff" val="0.75"/>
                  </dgm:constrLst>
                </dgm:else>
              </dgm:choose>
            </dgm:if>
            <dgm:if name="Name14" func="var" arg="hierBranch" op="equ" val="hang">
              <dgm:choose name="Name15">
                <dgm:if name="Name16" func="var" arg="dir" op="equ" val="norm">
                  <dgm:alg type="hierRoot">
                    <dgm:param type="hierAlign" val="lCtrCh"/>
                  </dgm:alg>
                  <dgm:constrLst>
                    <dgm:constr type="alignOff" val="0.65"/>
                  </dgm:constrLst>
                </dgm:if>
                <dgm:else name="Name17">
                  <dgm:alg type="hierRoot">
                    <dgm:param type="hierAlign" val="rCtrCh"/>
                  </dgm:alg>
                  <dgm:constrLst>
                    <dgm:constr type="alignOff" val="0.65"/>
                  </dgm:constrLst>
                </dgm:else>
              </dgm:choose>
            </dgm:if>
            <dgm:else name="Name18">
              <dgm:choose name="Name19">
                <dgm:if name="Name20" func="var" arg="dir" op="equ" val="norm">
                  <dgm:alg type="hierRoot">
                    <dgm:param type="hierAlign" val="lCtrCh"/>
                  </dgm:alg>
                  <dgm:constrLst>
                    <dgm:constr type="alignOff"/>
                    <dgm:constr type="bendDist" for="des" ptType="parTrans" refType="sp" fact="0.5"/>
                  </dgm:constrLst>
                </dgm:if>
                <dgm:else name="Name21">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22">
              <dgm:if name="Name23"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24"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25"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6">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7">
              <dgm:if name="Name28" func="var" arg="hierBranch" op="equ" val="l">
                <dgm:choose name="Name29">
                  <dgm:if name="Name30" func="var" arg="dir" op="equ" val="norm">
                    <dgm:alg type="hierChild">
                      <dgm:param type="chAlign" val="t"/>
                      <dgm:param type="linDir" val="fromL"/>
                    </dgm:alg>
                  </dgm:if>
                  <dgm:else name="Name31">
                    <dgm:alg type="hierChild">
                      <dgm:param type="chAlign" val="t"/>
                      <dgm:param type="linDir" val="fromR"/>
                    </dgm:alg>
                  </dgm:else>
                </dgm:choose>
              </dgm:if>
              <dgm:if name="Name32" func="var" arg="hierBranch" op="equ" val="r">
                <dgm:choose name="Name33">
                  <dgm:if name="Name34" func="var" arg="dir" op="equ" val="norm">
                    <dgm:alg type="hierChild">
                      <dgm:param type="chAlign" val="b"/>
                      <dgm:param type="linDir" val="fromL"/>
                    </dgm:alg>
                  </dgm:if>
                  <dgm:else name="Name35">
                    <dgm:alg type="hierChild">
                      <dgm:param type="chAlign" val="b"/>
                      <dgm:param type="linDir" val="fromR"/>
                    </dgm:alg>
                  </dgm:else>
                </dgm:choose>
              </dgm:if>
              <dgm:if name="Name36" func="var" arg="hierBranch" op="equ" val="hang">
                <dgm:choose name="Name37">
                  <dgm:if name="Name38" func="var" arg="dir" op="equ" val="norm">
                    <dgm:alg type="hierChild">
                      <dgm:param type="chAlign" val="l"/>
                      <dgm:param type="linDir" val="fromT"/>
                      <dgm:param type="secChAlign" val="t"/>
                      <dgm:param type="secLinDir" val="fromL"/>
                    </dgm:alg>
                  </dgm:if>
                  <dgm:else name="Name39">
                    <dgm:alg type="hierChild">
                      <dgm:param type="chAlign" val="r"/>
                      <dgm:param type="linDir" val="fromT"/>
                      <dgm:param type="secChAlign" val="t"/>
                      <dgm:param type="secLinDir" val="fromR"/>
                    </dgm:alg>
                  </dgm:else>
                </dgm:choose>
              </dgm:if>
              <dgm:else name="Name40">
                <dgm:choose name="Name41">
                  <dgm:if name="Name42" func="var" arg="dir" op="equ" val="norm">
                    <dgm:alg type="hierChild">
                      <dgm:param type="linDir" val="fromT"/>
                      <dgm:param type="chAlign" val="l"/>
                    </dgm:alg>
                  </dgm:if>
                  <dgm:else name="Name43">
                    <dgm:alg type="hierChild">
                      <dgm:param type="linDir" val="fromT"/>
                      <dgm:param type="chAlign" val="r"/>
                    </dgm:alg>
                  </dgm:else>
                </dgm:choose>
              </dgm:else>
            </dgm:choose>
            <dgm:shape xmlns:r="http://schemas.openxmlformats.org/officeDocument/2006/relationships" r:blip="">
              <dgm:adjLst/>
            </dgm:shape>
            <dgm:presOf/>
            <dgm:constrLst/>
            <dgm:ruleLst/>
            <dgm:forEach name="rep2a" axis="ch" ptType="nonAsst">
              <dgm:forEach name="Name44" axis="precedSib" ptType="parTrans" st="-1" cnt="1">
                <dgm:choose name="Name45">
                  <dgm:if name="Name46" func="var" arg="hierBranch" op="equ" val="hang">
                    <dgm:layoutNode name="Name47">
                      <dgm:choose name="Name48">
                        <dgm:if name="Name49" func="var" arg="dir" op="equ" val="norm">
                          <dgm:alg type="conn">
                            <dgm:param type="connRout" val="bend"/>
                            <dgm:param type="dim" val="1D"/>
                            <dgm:param type="endSty" val="noArr"/>
                            <dgm:param type="begPts" val="midR"/>
                            <dgm:param type="endPts" val="bCtr tCtr"/>
                          </dgm:alg>
                        </dgm:if>
                        <dgm:else name="Name50">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1" func="var" arg="hierBranch" op="equ" val="l">
                    <dgm:layoutNode name="Name52">
                      <dgm:choose name="Name53">
                        <dgm:if name="Name54" func="var" arg="dir" op="equ" val="norm">
                          <dgm:alg type="conn">
                            <dgm:param type="connRout" val="bend"/>
                            <dgm:param type="dim" val="1D"/>
                            <dgm:param type="endSty" val="noArr"/>
                            <dgm:param type="begPts" val="midR"/>
                            <dgm:param type="endPts" val="tCtr"/>
                          </dgm:alg>
                        </dgm:if>
                        <dgm:else name="Name55">
                          <dgm:alg type="conn">
                            <dgm:param type="connRout" val="bend"/>
                            <dgm:param type="dim" val="1D"/>
                            <dgm:param type="endSty" val="noArr"/>
                            <dgm:param type="begPts" val="midL"/>
                            <dgm:param type="endPts" val="tCtr"/>
                          </dgm:alg>
                        </dgm:else>
                      </dgm:choose>
                      <dgm:shape xmlns:r="http://schemas.openxmlformats.org/officeDocument/2006/relationships" type="conn" r:blip="" zOrderOff="-99999">
                        <dgm:adjLst/>
                      </dgm:shape>
                      <dgm:presOf axis="self"/>
                      <dgm:constrLst>
                        <dgm:constr type="begPad"/>
                        <dgm:constr type="endPad"/>
                      </dgm:constrLst>
                      <dgm:ruleLst/>
                    </dgm:layoutNode>
                  </dgm:if>
                  <dgm:if name="Name56" func="var" arg="hierBranch" op="equ" val="r">
                    <dgm:layoutNode name="Name57">
                      <dgm:choose name="Name58">
                        <dgm:if name="Name59" func="var" arg="dir" op="equ" val="norm">
                          <dgm:alg type="conn">
                            <dgm:param type="connRout" val="bend"/>
                            <dgm:param type="dim" val="1D"/>
                            <dgm:param type="endSty" val="noArr"/>
                            <dgm:param type="begPts" val="midR"/>
                            <dgm:param type="endPts" val="bCtr"/>
                          </dgm:alg>
                        </dgm:if>
                        <dgm:else name="Name60">
                          <dgm:alg type="conn">
                            <dgm:param type="connRout" val="bend"/>
                            <dgm:param type="dim" val="1D"/>
                            <dgm:param type="endSty" val="noArr"/>
                            <dgm:param type="begPts" val="midL"/>
                            <dgm:param type="endPts" val="bCtr"/>
                          </dgm:alg>
                        </dgm:else>
                      </dgm:choose>
                      <dgm:shape xmlns:r="http://schemas.openxmlformats.org/officeDocument/2006/relationships" type="conn" r:blip="" zOrderOff="-99999">
                        <dgm:adjLst/>
                      </dgm:shape>
                      <dgm:presOf axis="self"/>
                      <dgm:constrLst>
                        <dgm:constr type="begPad"/>
                        <dgm:constr type="endPad"/>
                      </dgm:constrLst>
                      <dgm:ruleLst/>
                    </dgm:layoutNode>
                  </dgm:if>
                  <dgm:else name="Name61">
                    <dgm:choose name="Name62">
                      <dgm:if name="Name63" func="var" arg="dir" op="equ" val="norm">
                        <dgm:layoutNode name="Name64">
                          <dgm:alg type="conn">
                            <dgm:param type="connRout" val="bend"/>
                            <dgm:param type="dim" val="1D"/>
                            <dgm:param type="endSty" val="noArr"/>
                            <dgm:param type="begPts" val="midR"/>
                            <dgm:param type="endPts" val="midL"/>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else name="Name65">
                        <dgm:layoutNode name="Name66">
                          <dgm:alg type="conn">
                            <dgm:param type="connRout" val="bend"/>
                            <dgm:param type="dim" val="1D"/>
                            <dgm:param type="endSty" val="noArr"/>
                            <dgm:param type="begPts" val="midL"/>
                            <dgm:param type="endPts" val="midR"/>
                            <dgm:param type="bendPt" val="end"/>
                          </dgm:alg>
                          <dgm:shape xmlns:r="http://schemas.openxmlformats.org/officeDocument/2006/relationships" type="conn" r:blip="" zOrderOff="-99999">
                            <dgm:adjLst/>
                          </dgm:shape>
                          <dgm:presOf axis="self"/>
                          <dgm:constrLst>
                            <dgm:constr type="begPad"/>
                            <dgm:constr type="endPad"/>
                          </dgm:constrLst>
                          <dgm:ruleLst/>
                        </dgm:layoutNode>
                      </dgm:else>
                    </dgm:choose>
                  </dgm:else>
                </dgm:choose>
              </dgm:forEach>
              <dgm:layoutNode name="hierRoot2">
                <dgm:varLst>
                  <dgm:hierBranch val="init"/>
                </dgm:varLst>
                <dgm:choose name="Name67">
                  <dgm:if name="Name68" func="var" arg="hierBranch" op="equ" val="l">
                    <dgm:choose name="Name69">
                      <dgm:if name="Name70" func="var" arg="dir" op="equ" val="norm">
                        <dgm:alg type="hierRoot">
                          <dgm:param type="hierAlign" val="lT"/>
                        </dgm:alg>
                        <dgm:constrLst>
                          <dgm:constr type="alignOff" val="0.75"/>
                        </dgm:constrLst>
                      </dgm:if>
                      <dgm:else name="Name71">
                        <dgm:alg type="hierRoot">
                          <dgm:param type="hierAlign" val="rT"/>
                        </dgm:alg>
                        <dgm:constrLst>
                          <dgm:constr type="alignOff" val="0.75"/>
                        </dgm:constrLst>
                      </dgm:else>
                    </dgm:choose>
                  </dgm:if>
                  <dgm:if name="Name72" func="var" arg="hierBranch" op="equ" val="r">
                    <dgm:choose name="Name73">
                      <dgm:if name="Name74" func="var" arg="dir" op="equ" val="norm">
                        <dgm:alg type="hierRoot">
                          <dgm:param type="hierAlign" val="lB"/>
                        </dgm:alg>
                        <dgm:constrLst>
                          <dgm:constr type="alignOff" val="0.75"/>
                        </dgm:constrLst>
                      </dgm:if>
                      <dgm:else name="Name75">
                        <dgm:alg type="hierRoot">
                          <dgm:param type="hierAlign" val="rB"/>
                        </dgm:alg>
                        <dgm:constrLst>
                          <dgm:constr type="alignOff" val="0.75"/>
                        </dgm:constrLst>
                      </dgm:else>
                    </dgm:choose>
                  </dgm:if>
                  <dgm:if name="Name76" func="var" arg="hierBranch" op="equ" val="hang">
                    <dgm:choose name="Name77">
                      <dgm:if name="Name78" func="var" arg="dir" op="equ" val="norm">
                        <dgm:alg type="hierRoot">
                          <dgm:param type="hierAlign" val="lCtrCh"/>
                        </dgm:alg>
                        <dgm:constrLst>
                          <dgm:constr type="alignOff" val="0.65"/>
                        </dgm:constrLst>
                      </dgm:if>
                      <dgm:else name="Name79">
                        <dgm:alg type="hierRoot">
                          <dgm:param type="hierAlign" val="rCtrCh"/>
                        </dgm:alg>
                        <dgm:constrLst>
                          <dgm:constr type="alignOff" val="0.65"/>
                        </dgm:constrLst>
                      </dgm:else>
                    </dgm:choose>
                  </dgm:if>
                  <dgm:else name="Name80">
                    <dgm:choose name="Name81">
                      <dgm:if name="Name82" func="var" arg="dir" op="equ" val="norm">
                        <dgm:alg type="hierRoot">
                          <dgm:param type="hierAlign" val="lCtrCh"/>
                        </dgm:alg>
                        <dgm:constrLst>
                          <dgm:constr type="alignOff"/>
                          <dgm:constr type="bendDist" for="des" ptType="parTrans" refType="sp" fact="0.5"/>
                        </dgm:constrLst>
                      </dgm:if>
                      <dgm:else name="Name83">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
                  <dgm:alg type="composite"/>
                  <dgm:shape xmlns:r="http://schemas.openxmlformats.org/officeDocument/2006/relationships" r:blip="">
                    <dgm:adjLst/>
                  </dgm:shape>
                  <dgm:presOf axis="self" ptType="node" cnt="1"/>
                  <dgm:choose name="Name84">
                    <dgm:if name="Name85"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6"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7"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8">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9">
                    <dgm:if name="Name90" func="var" arg="hierBranch" op="equ" val="l">
                      <dgm:choose name="Name91">
                        <dgm:if name="Name92" func="var" arg="dir" op="equ" val="norm">
                          <dgm:alg type="hierChild">
                            <dgm:param type="chAlign" val="t"/>
                            <dgm:param type="linDir" val="fromL"/>
                          </dgm:alg>
                        </dgm:if>
                        <dgm:else name="Name93">
                          <dgm:alg type="hierChild">
                            <dgm:param type="chAlign" val="t"/>
                            <dgm:param type="linDir" val="fromR"/>
                          </dgm:alg>
                        </dgm:else>
                      </dgm:choose>
                    </dgm:if>
                    <dgm:if name="Name94" func="var" arg="hierBranch" op="equ" val="r">
                      <dgm:choose name="Name95">
                        <dgm:if name="Name96" func="var" arg="dir" op="equ" val="norm">
                          <dgm:alg type="hierChild">
                            <dgm:param type="chAlign" val="b"/>
                            <dgm:param type="linDir" val="fromL"/>
                          </dgm:alg>
                        </dgm:if>
                        <dgm:else name="Name97">
                          <dgm:alg type="hierChild">
                            <dgm:param type="chAlign" val="b"/>
                            <dgm:param type="linDir" val="fromR"/>
                          </dgm:alg>
                        </dgm:else>
                      </dgm:choose>
                    </dgm:if>
                    <dgm:if name="Name98" func="var" arg="hierBranch" op="equ" val="hang">
                      <dgm:choose name="Name99">
                        <dgm:if name="Name100" func="var" arg="dir" op="equ" val="norm">
                          <dgm:alg type="hierChild">
                            <dgm:param type="chAlign" val="l"/>
                            <dgm:param type="linDir" val="fromT"/>
                            <dgm:param type="secChAlign" val="t"/>
                            <dgm:param type="secLinDir" val="fromL"/>
                          </dgm:alg>
                        </dgm:if>
                        <dgm:else name="Name101">
                          <dgm:alg type="hierChild">
                            <dgm:param type="chAlign" val="r"/>
                            <dgm:param type="linDir" val="fromT"/>
                            <dgm:param type="secChAlign" val="t"/>
                            <dgm:param type="secLinDir" val="fromR"/>
                          </dgm:alg>
                        </dgm:else>
                      </dgm:choose>
                    </dgm:if>
                    <dgm:else name="Name102">
                      <dgm:choose name="Name103">
                        <dgm:if name="Name104" func="var" arg="dir" op="equ" val="norm">
                          <dgm:alg type="hierChild">
                            <dgm:param type="linDir" val="fromT"/>
                            <dgm:param type="chAlign" val="l"/>
                          </dgm:alg>
                        </dgm:if>
                        <dgm:else name="Name105">
                          <dgm:alg type="hierChild">
                            <dgm:param type="linDir" val="fromT"/>
                            <dgm:param type="chAlign" val="r"/>
                          </dgm:alg>
                        </dgm:else>
                      </dgm:choose>
                    </dgm:else>
                  </dgm:choose>
                  <dgm:shape xmlns:r="http://schemas.openxmlformats.org/officeDocument/2006/relationships" r:blip="">
                    <dgm:adjLst/>
                  </dgm:shape>
                  <dgm:presOf/>
                  <dgm:constrLst/>
                  <dgm:ruleLst/>
                  <dgm:forEach name="Name106" ref="rep2a"/>
                </dgm:layoutNode>
                <dgm:layoutNode name="hierChild5">
                  <dgm:choose name="Name107">
                    <dgm:if name="Name108" func="var" arg="dir" op="equ" val="norm">
                      <dgm:alg type="hierChild">
                        <dgm:param type="chAlign" val="l"/>
                        <dgm:param type="linDir" val="fromT"/>
                        <dgm:param type="secChAlign" val="t"/>
                        <dgm:param type="secLinDir" val="fromL"/>
                      </dgm:alg>
                    </dgm:if>
                    <dgm:else name="Name109">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10" ref="rep2b"/>
                </dgm:layoutNode>
              </dgm:layoutNode>
            </dgm:forEach>
          </dgm:layoutNode>
          <dgm:layoutNode name="hierChild3">
            <dgm:choose name="Name111">
              <dgm:if name="Name112" func="var" arg="dir" op="equ" val="norm">
                <dgm:alg type="hierChild">
                  <dgm:param type="chAlign" val="l"/>
                  <dgm:param type="linDir" val="fromT"/>
                  <dgm:param type="secChAlign" val="t"/>
                  <dgm:param type="secLinDir" val="fromL"/>
                </dgm:alg>
              </dgm:if>
              <dgm:else name="Name113">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rep2b" axis="ch" ptType="asst">
              <dgm:forEach name="Name114" axis="precedSib" ptType="parTrans" st="-1" cnt="1">
                <dgm:layoutNode name="Name115">
                  <dgm:choose name="Name116">
                    <dgm:if name="Name117" func="var" arg="dir" op="equ" val="norm">
                      <dgm:alg type="conn">
                        <dgm:param type="connRout" val="bend"/>
                        <dgm:param type="dim" val="1D"/>
                        <dgm:param type="endSty" val="noArr"/>
                        <dgm:param type="begPts" val="midR"/>
                        <dgm:param type="endPts" val="bCtr tCtr"/>
                      </dgm:alg>
                    </dgm:if>
                    <dgm:else name="Name118">
                      <dgm:alg type="conn">
                        <dgm:param type="connRout" val="bend"/>
                        <dgm:param type="dim" val="1D"/>
                        <dgm:param type="endSty" val="noArr"/>
                        <dgm:param type="begPts" val="midL"/>
                        <dgm:param type="endPts" val="bCtr tCtr"/>
                      </dgm:alg>
                    </dgm:else>
                  </dgm:choose>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9">
                  <dgm:if name="Name120" func="var" arg="hierBranch" op="equ" val="l">
                    <dgm:choose name="Name121">
                      <dgm:if name="Name122" func="var" arg="dir" op="equ" val="norm">
                        <dgm:alg type="hierRoot">
                          <dgm:param type="hierAlign" val="lT"/>
                        </dgm:alg>
                        <dgm:constrLst>
                          <dgm:constr type="alignOff" val="0.75"/>
                        </dgm:constrLst>
                      </dgm:if>
                      <dgm:else name="Name123">
                        <dgm:alg type="hierRoot">
                          <dgm:param type="hierAlign" val="rT"/>
                        </dgm:alg>
                        <dgm:constrLst>
                          <dgm:constr type="alignOff" val="0.75"/>
                        </dgm:constrLst>
                      </dgm:else>
                    </dgm:choose>
                  </dgm:if>
                  <dgm:if name="Name124" func="var" arg="hierBranch" op="equ" val="r">
                    <dgm:choose name="Name125">
                      <dgm:if name="Name126" func="var" arg="dir" op="equ" val="norm">
                        <dgm:alg type="hierRoot">
                          <dgm:param type="hierAlign" val="lB"/>
                        </dgm:alg>
                        <dgm:constrLst>
                          <dgm:constr type="alignOff" val="0.75"/>
                        </dgm:constrLst>
                      </dgm:if>
                      <dgm:else name="Name127">
                        <dgm:alg type="hierRoot">
                          <dgm:param type="hierAlign" val="rB"/>
                        </dgm:alg>
                        <dgm:constrLst>
                          <dgm:constr type="alignOff" val="0.75"/>
                        </dgm:constrLst>
                      </dgm:else>
                    </dgm:choose>
                  </dgm:if>
                  <dgm:if name="Name128" func="var" arg="hierBranch" op="equ" val="hang">
                    <dgm:choose name="Name129">
                      <dgm:if name="Name130" func="var" arg="dir" op="equ" val="norm">
                        <dgm:alg type="hierRoot">
                          <dgm:param type="hierAlign" val="lCtrCh"/>
                        </dgm:alg>
                        <dgm:constrLst>
                          <dgm:constr type="alignOff" val="0.65"/>
                        </dgm:constrLst>
                      </dgm:if>
                      <dgm:else name="Name131">
                        <dgm:alg type="hierRoot">
                          <dgm:param type="hierAlign" val="rCtrCh"/>
                        </dgm:alg>
                        <dgm:constrLst>
                          <dgm:constr type="alignOff" val="0.65"/>
                        </dgm:constrLst>
                      </dgm:else>
                    </dgm:choose>
                  </dgm:if>
                  <dgm:else name="Name132">
                    <dgm:choose name="Name133">
                      <dgm:if name="Name134" func="var" arg="dir" op="equ" val="norm">
                        <dgm:alg type="hierRoot">
                          <dgm:param type="hierAlign" val="lCtrCh"/>
                        </dgm:alg>
                        <dgm:constrLst>
                          <dgm:constr type="alignOff"/>
                          <dgm:constr type="bendDist" for="des" ptType="parTrans" refType="sp" fact="0.5"/>
                        </dgm:constrLst>
                      </dgm:if>
                      <dgm:else name="Name135">
                        <dgm:alg type="hierRoot">
                          <dgm:param type="hierAlign" val="rCtrCh"/>
                        </dgm:alg>
                        <dgm:constrLst>
                          <dgm:constr type="alignOff"/>
                          <dgm:constr type="bendDist" for="des" ptType="parTrans" refType="sp" fact="0.5"/>
                        </dgm:constrLst>
                      </dgm:else>
                    </dgm:choose>
                  </dgm:else>
                </dgm:choose>
                <dgm:shape xmlns:r="http://schemas.openxmlformats.org/officeDocument/2006/relationships" r:blip="">
                  <dgm:adjLst/>
                </dgm:shape>
                <dgm:presOf/>
                <dgm:ruleLst/>
                <dgm:layoutNode name="rootComposite3">
                  <dgm:alg type="composite"/>
                  <dgm:shape xmlns:r="http://schemas.openxmlformats.org/officeDocument/2006/relationships" r:blip="">
                    <dgm:adjLst/>
                  </dgm:shape>
                  <dgm:presOf axis="self" ptType="node" cnt="1"/>
                  <dgm:choose name="Name136">
                    <dgm:if name="Name137"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38"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39"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40">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41">
                    <dgm:if name="Name142" func="var" arg="hierBranch" op="equ" val="l">
                      <dgm:choose name="Name143">
                        <dgm:if name="Name144" func="var" arg="dir" op="equ" val="norm">
                          <dgm:alg type="hierChild">
                            <dgm:param type="chAlign" val="t"/>
                            <dgm:param type="linDir" val="fromL"/>
                          </dgm:alg>
                        </dgm:if>
                        <dgm:else name="Name145">
                          <dgm:alg type="hierChild">
                            <dgm:param type="chAlign" val="t"/>
                            <dgm:param type="linDir" val="fromR"/>
                          </dgm:alg>
                        </dgm:else>
                      </dgm:choose>
                    </dgm:if>
                    <dgm:if name="Name146" func="var" arg="hierBranch" op="equ" val="r">
                      <dgm:choose name="Name147">
                        <dgm:if name="Name148" func="var" arg="dir" op="equ" val="norm">
                          <dgm:alg type="hierChild">
                            <dgm:param type="chAlign" val="b"/>
                            <dgm:param type="linDir" val="fromL"/>
                          </dgm:alg>
                        </dgm:if>
                        <dgm:else name="Name149">
                          <dgm:alg type="hierChild">
                            <dgm:param type="chAlign" val="b"/>
                            <dgm:param type="linDir" val="fromR"/>
                          </dgm:alg>
                        </dgm:else>
                      </dgm:choose>
                    </dgm:if>
                    <dgm:if name="Name150" func="var" arg="hierBranch" op="equ" val="hang">
                      <dgm:choose name="Name151">
                        <dgm:if name="Name152" func="var" arg="dir" op="equ" val="norm">
                          <dgm:alg type="hierChild">
                            <dgm:param type="chAlign" val="l"/>
                            <dgm:param type="linDir" val="fromT"/>
                            <dgm:param type="secChAlign" val="t"/>
                            <dgm:param type="secLinDir" val="fromL"/>
                          </dgm:alg>
                        </dgm:if>
                        <dgm:else name="Name153">
                          <dgm:alg type="hierChild">
                            <dgm:param type="chAlign" val="r"/>
                            <dgm:param type="linDir" val="fromT"/>
                            <dgm:param type="secChAlign" val="t"/>
                            <dgm:param type="secLinDir" val="fromR"/>
                          </dgm:alg>
                        </dgm:else>
                      </dgm:choose>
                    </dgm:if>
                    <dgm:else name="Name154">
                      <dgm:choose name="Name155">
                        <dgm:if name="Name156" func="var" arg="dir" op="equ" val="norm">
                          <dgm:alg type="hierChild">
                            <dgm:param type="linDir" val="fromT"/>
                            <dgm:param type="chAlign" val="l"/>
                          </dgm:alg>
                        </dgm:if>
                        <dgm:else name="Name157">
                          <dgm:alg type="hierChild">
                            <dgm:param type="linDir" val="fromT"/>
                            <dgm:param type="chAlign" val="r"/>
                          </dgm:alg>
                        </dgm:else>
                      </dgm:choose>
                    </dgm:else>
                  </dgm:choose>
                  <dgm:shape xmlns:r="http://schemas.openxmlformats.org/officeDocument/2006/relationships" r:blip="">
                    <dgm:adjLst/>
                  </dgm:shape>
                  <dgm:presOf/>
                  <dgm:constrLst/>
                  <dgm:ruleLst/>
                  <dgm:forEach name="Name158" ref="rep2a"/>
                </dgm:layoutNode>
                <dgm:layoutNode name="hierChild7">
                  <dgm:choose name="Name159">
                    <dgm:if name="Name160" func="var" arg="dir" op="equ" val="norm">
                      <dgm:alg type="hierChild">
                        <dgm:param type="chAlign" val="l"/>
                        <dgm:param type="linDir" val="fromT"/>
                        <dgm:param type="secChAlign" val="t"/>
                        <dgm:param type="secLinDir" val="fromL"/>
                      </dgm:alg>
                    </dgm:if>
                    <dgm:else name="Name161">
                      <dgm:alg type="hierChild">
                        <dgm:param type="chAlign" val="r"/>
                        <dgm:param type="linDir" val="fromT"/>
                        <dgm:param type="secChAlign" val="t"/>
                        <dgm:param type="secLinDir" val="fromR"/>
                      </dgm:alg>
                    </dgm:else>
                  </dgm:choose>
                  <dgm:shape xmlns:r="http://schemas.openxmlformats.org/officeDocument/2006/relationships" r:blip="">
                    <dgm:adjLst/>
                  </dgm:shape>
                  <dgm:presOf/>
                  <dgm:constrLst/>
                  <dgm:ruleLst/>
                  <dgm:forEach name="Name162"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cycle4">
  <dgm:title val=""/>
  <dgm:desc val=""/>
  <dgm:catLst>
    <dgm:cat type="relationship" pri="26000"/>
    <dgm:cat type="cycle" pri="13000"/>
    <dgm:cat type="matrix" pri="4000"/>
  </dgm:catLst>
  <dgm:sampData>
    <dgm:dataModel>
      <dgm:ptLst>
        <dgm:pt modelId="0" type="doc"/>
        <dgm:pt modelId="1">
          <dgm:prSet phldr="1"/>
        </dgm:pt>
        <dgm:pt modelId="11">
          <dgm:prSet phldr="1"/>
        </dgm:pt>
        <dgm:pt modelId="2">
          <dgm:prSet phldr="1"/>
        </dgm:pt>
        <dgm:pt modelId="21">
          <dgm:prSet phldr="1"/>
        </dgm:pt>
        <dgm:pt modelId="3">
          <dgm:prSet phldr="1"/>
        </dgm:pt>
        <dgm:pt modelId="31">
          <dgm:prSet phldr="1"/>
        </dgm:pt>
        <dgm:pt modelId="4">
          <dgm:prSet phldr="1"/>
        </dgm:pt>
        <dgm:pt modelId="41">
          <dgm:prSet phldr="1"/>
        </dgm:pt>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ampData>
  <dgm:style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cycleMatrixDiagram">
    <dgm:varLst>
      <dgm:chMax val="1"/>
      <dgm:dir/>
      <dgm:animLvl val="lvl"/>
      <dgm:resizeHandles val="exact"/>
    </dgm:varLst>
    <dgm:alg type="composite">
      <dgm:param type="ar" val="1.3"/>
    </dgm:alg>
    <dgm:shape xmlns:r="http://schemas.openxmlformats.org/officeDocument/2006/relationships" r:blip="">
      <dgm:adjLst/>
    </dgm:shape>
    <dgm:presOf/>
    <dgm:constrLst>
      <dgm:constr type="w" for="ch" forName="children" refType="w"/>
      <dgm:constr type="h" for="ch" forName="children" refType="w" refFor="ch" refForName="children" fact="0.77"/>
      <dgm:constr type="ctrX" for="ch" forName="children" refType="w" fact="0.5"/>
      <dgm:constr type="ctrY" for="ch" forName="children" refType="h" fact="0.5"/>
      <dgm:constr type="w" for="ch" forName="circle" refType="w"/>
      <dgm:constr type="h" for="ch" forName="circle" refType="h"/>
      <dgm:constr type="ctrX" for="ch" forName="circle" refType="w" fact="0.5"/>
      <dgm:constr type="ctrY" for="ch" forName="circle" refType="h" fact="0.5"/>
      <dgm:constr type="w" for="ch" forName="center1" refType="w" fact="0.115"/>
      <dgm:constr type="h" for="ch" forName="center1" refType="w" fact="0.1"/>
      <dgm:constr type="ctrX" for="ch" forName="center1" refType="w" fact="0.5"/>
      <dgm:constr type="ctrY" for="ch" forName="center1" refType="h" fact="0.475"/>
      <dgm:constr type="w" for="ch" forName="center2" refType="w" fact="0.115"/>
      <dgm:constr type="h" for="ch" forName="center2" refType="w" fact="0.1"/>
      <dgm:constr type="ctrX" for="ch" forName="center2" refType="w" fact="0.5"/>
      <dgm:constr type="ctrY" for="ch" forName="center2" refType="h" fact="0.525"/>
    </dgm:constrLst>
    <dgm:ruleLst/>
    <dgm:choose name="Name0">
      <dgm:if name="Name1" axis="ch" ptType="node" func="cnt" op="gte" val="1">
        <dgm:layoutNode name="children">
          <dgm:alg type="composite">
            <dgm:param type="ar" val="1.3"/>
          </dgm:alg>
          <dgm:shape xmlns:r="http://schemas.openxmlformats.org/officeDocument/2006/relationships" r:blip="">
            <dgm:adjLst/>
          </dgm:shape>
          <dgm:presOf/>
          <dgm:choose name="Name2">
            <dgm:if name="Name3" func="var" arg="dir" op="equ" val="norm">
              <dgm:constrLst>
                <dgm:constr type="primFontSz" for="des" ptType="node" op="equ" val="65"/>
                <dgm:constr type="w" for="ch" forName="child1group" refType="w" fact="0.38"/>
                <dgm:constr type="h" for="ch" forName="child1group" refType="h" fact="0.32"/>
                <dgm:constr type="t" for="ch" forName="child1group"/>
                <dgm:constr type="l" for="ch" forName="child1group"/>
                <dgm:constr type="w" for="ch" forName="child2group" refType="w" fact="0.38"/>
                <dgm:constr type="h" for="ch" forName="child2group" refType="h" fact="0.32"/>
                <dgm:constr type="t" for="ch" forName="child2group"/>
                <dgm:constr type="r" for="ch" forName="child2group" refType="w"/>
                <dgm:constr type="w" for="ch" forName="child3group" refType="w" fact="0.38"/>
                <dgm:constr type="h" for="ch" forName="child3group" refType="h" fact="0.32"/>
                <dgm:constr type="b" for="ch" forName="child3group" refType="h"/>
                <dgm:constr type="r" for="ch" forName="child3group" refType="w"/>
                <dgm:constr type="w" for="ch" forName="child4group" refType="w" fact="0.38"/>
                <dgm:constr type="h" for="ch" forName="child4group" refType="h" fact="0.32"/>
                <dgm:constr type="b" for="ch" forName="child4group" refType="h"/>
                <dgm:constr type="l" for="ch" forName="child4group"/>
              </dgm:constrLst>
            </dgm:if>
            <dgm:else name="Name4">
              <dgm:constrLst>
                <dgm:constr type="primFontSz" for="des" ptType="node" op="equ" val="65"/>
                <dgm:constr type="w" for="ch" forName="child1group" refType="w" fact="0.38"/>
                <dgm:constr type="h" for="ch" forName="child1group" refType="h" fact="0.32"/>
                <dgm:constr type="t" for="ch" forName="child1group"/>
                <dgm:constr type="r" for="ch" forName="child1group" refType="w"/>
                <dgm:constr type="w" for="ch" forName="child2group" refType="w" fact="0.38"/>
                <dgm:constr type="h" for="ch" forName="child2group" refType="h" fact="0.32"/>
                <dgm:constr type="t" for="ch" forName="child2group"/>
                <dgm:constr type="l" for="ch" forName="child2group"/>
                <dgm:constr type="w" for="ch" forName="child3group" refType="w" fact="0.38"/>
                <dgm:constr type="h" for="ch" forName="child3group" refType="h" fact="0.32"/>
                <dgm:constr type="b" for="ch" forName="child3group" refType="h"/>
                <dgm:constr type="l" for="ch" forName="child3group"/>
                <dgm:constr type="w" for="ch" forName="child4group" refType="w" fact="0.38"/>
                <dgm:constr type="h" for="ch" forName="child4group" refType="h" fact="0.32"/>
                <dgm:constr type="b" for="ch" forName="child4group" refType="h"/>
                <dgm:constr type="r" for="ch" forName="child4group" refType="w"/>
              </dgm:constrLst>
            </dgm:else>
          </dgm:choose>
          <dgm:ruleLst/>
          <dgm:choose name="Name5">
            <dgm:if name="Name6" axis="ch ch" ptType="node node" st="1 1" cnt="1 0" func="cnt" op="gte" val="1">
              <dgm:layoutNode name="child1group">
                <dgm:alg type="composite">
                  <dgm:param type="horzAlign" val="none"/>
                  <dgm:param type="vertAlign" val="none"/>
                </dgm:alg>
                <dgm:shape xmlns:r="http://schemas.openxmlformats.org/officeDocument/2006/relationships" r:blip="">
                  <dgm:adjLst/>
                </dgm:shape>
                <dgm:presOf/>
                <dgm:choose name="Name7">
                  <dgm:if name="Name8" func="var" arg="dir" op="equ" val="norm">
                    <dgm:constrLst>
                      <dgm:constr type="w" for="ch" forName="child1" refType="w"/>
                      <dgm:constr type="h" for="ch" forName="child1" refType="h"/>
                      <dgm:constr type="t" for="ch" forName="child1"/>
                      <dgm:constr type="l" for="ch" forName="child1"/>
                      <dgm:constr type="w" for="ch" forName="child1Text" refType="w" fact="0.7"/>
                      <dgm:constr type="h" for="ch" forName="child1Text" refType="h" fact="0.75"/>
                      <dgm:constr type="t" for="ch" forName="child1Text"/>
                      <dgm:constr type="l" for="ch" forName="child1Text"/>
                    </dgm:constrLst>
                  </dgm:if>
                  <dgm:else name="Name9">
                    <dgm:constrLst>
                      <dgm:constr type="w" for="ch" forName="child1" refType="w"/>
                      <dgm:constr type="h" for="ch" forName="child1" refType="h"/>
                      <dgm:constr type="t" for="ch" forName="child1"/>
                      <dgm:constr type="r" for="ch" forName="child1" refType="w"/>
                      <dgm:constr type="w" for="ch" forName="child1Text" refType="w" fact="0.7"/>
                      <dgm:constr type="h" for="ch" forName="child1Text" refType="h" fact="0.75"/>
                      <dgm:constr type="t" for="ch" forName="child1Text"/>
                      <dgm:constr type="r" for="ch" forName="child1Text" refType="w"/>
                    </dgm:constrLst>
                  </dgm:else>
                </dgm:choose>
                <dgm:ruleLst/>
                <dgm:layoutNode name="child1" styleLbl="bgAcc1">
                  <dgm:alg type="sp"/>
                  <dgm:shape xmlns:r="http://schemas.openxmlformats.org/officeDocument/2006/relationships" type="roundRect" r:blip="" zOrderOff="-2">
                    <dgm:adjLst>
                      <dgm:adj idx="1" val="0.1"/>
                    </dgm:adjLst>
                  </dgm:shape>
                  <dgm:presOf axis="ch des" ptType="node node" st="1 1" cnt="1 0"/>
                  <dgm:constrLst/>
                  <dgm:ruleLst/>
                </dgm:layoutNode>
                <dgm:layoutNode name="child1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0"/>
          </dgm:choose>
          <dgm:choose name="Name11">
            <dgm:if name="Name12" axis="ch ch" ptType="node node" st="2 1" cnt="1 0" func="cnt" op="gte" val="1">
              <dgm:layoutNode name="child2group">
                <dgm:alg type="composite">
                  <dgm:param type="horzAlign" val="none"/>
                  <dgm:param type="vertAlign" val="none"/>
                </dgm:alg>
                <dgm:shape xmlns:r="http://schemas.openxmlformats.org/officeDocument/2006/relationships" r:blip="">
                  <dgm:adjLst/>
                </dgm:shape>
                <dgm:choose name="Name13">
                  <dgm:if name="Name14" func="var" arg="dir" op="equ" val="norm">
                    <dgm:constrLst>
                      <dgm:constr type="w" for="ch" forName="child2" refType="w"/>
                      <dgm:constr type="h" for="ch" forName="child2" refType="h"/>
                      <dgm:constr type="t" for="ch" forName="child2"/>
                      <dgm:constr type="r" for="ch" forName="child2" refType="w"/>
                      <dgm:constr type="w" for="ch" forName="child2Text" refType="w" fact="0.7"/>
                      <dgm:constr type="h" for="ch" forName="child2Text" refType="h" fact="0.75"/>
                      <dgm:constr type="t" for="ch" forName="child2Text"/>
                      <dgm:constr type="r" for="ch" forName="child2Text" refType="w"/>
                    </dgm:constrLst>
                  </dgm:if>
                  <dgm:else name="Name15">
                    <dgm:constrLst>
                      <dgm:constr type="w" for="ch" forName="child2" refType="w"/>
                      <dgm:constr type="h" for="ch" forName="child2" refType="h"/>
                      <dgm:constr type="t" for="ch" forName="child2"/>
                      <dgm:constr type="l" for="ch" forName="child2"/>
                      <dgm:constr type="w" for="ch" forName="child2Text" refType="w" fact="0.7"/>
                      <dgm:constr type="h" for="ch" forName="child2Text" refType="h" fact="0.75"/>
                      <dgm:constr type="t" for="ch" forName="child2Text"/>
                      <dgm:constr type="l" for="ch" forName="child2Text"/>
                    </dgm:constrLst>
                  </dgm:else>
                </dgm:choose>
                <dgm:ruleLst/>
                <dgm:layoutNode name="child2" styleLbl="bgAcc1">
                  <dgm:alg type="sp"/>
                  <dgm:shape xmlns:r="http://schemas.openxmlformats.org/officeDocument/2006/relationships" type="roundRect" r:blip="" zOrderOff="-2">
                    <dgm:adjLst>
                      <dgm:adj idx="1" val="0.1"/>
                    </dgm:adjLst>
                  </dgm:shape>
                  <dgm:presOf axis="ch des" ptType="node node" st="2 1" cnt="1 0"/>
                  <dgm:constrLst/>
                  <dgm:ruleLst/>
                </dgm:layoutNode>
                <dgm:layoutNode name="child2Text" styleLbl="bgAcc1">
                  <dgm:varLst>
                    <dgm:bulletEnabled val="1"/>
                  </dgm:varLst>
                  <dgm:alg type="tx">
                    <dgm:param type="stBulletLvl" val="1"/>
                  </dgm:alg>
                  <dgm:shape xmlns:r="http://schemas.openxmlformats.org/officeDocument/2006/relationships" type="roundRect" r:blip="" zOrderOff="-2" hideGeom="1">
                    <dgm:adjLst>
                      <dgm:adj idx="1" val="0.1"/>
                    </dgm:adjLst>
                  </dgm:shape>
                  <dgm:presOf axis="ch des"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16"/>
          </dgm:choose>
          <dgm:choose name="Name17">
            <dgm:if name="Name18" axis="ch ch" ptType="node node" st="3 1" cnt="1 0" func="cnt" op="gte" val="1">
              <dgm:layoutNode name="child3group">
                <dgm:alg type="composite">
                  <dgm:param type="horzAlign" val="none"/>
                  <dgm:param type="vertAlign" val="none"/>
                </dgm:alg>
                <dgm:shape xmlns:r="http://schemas.openxmlformats.org/officeDocument/2006/relationships" r:blip="">
                  <dgm:adjLst/>
                </dgm:shape>
                <dgm:presOf/>
                <dgm:choose name="Name19">
                  <dgm:if name="Name20" func="var" arg="dir" op="equ" val="norm">
                    <dgm:constrLst>
                      <dgm:constr type="w" for="ch" forName="child3" refType="w"/>
                      <dgm:constr type="h" for="ch" forName="child3" refType="h"/>
                      <dgm:constr type="b" for="ch" forName="child3" refType="h"/>
                      <dgm:constr type="r" for="ch" forName="child3" refType="w"/>
                      <dgm:constr type="w" for="ch" forName="child3Text" refType="w" fact="0.7"/>
                      <dgm:constr type="h" for="ch" forName="child3Text" refType="h" fact="0.75"/>
                      <dgm:constr type="b" for="ch" forName="child3Text" refType="h"/>
                      <dgm:constr type="r" for="ch" forName="child3Text" refType="w"/>
                    </dgm:constrLst>
                  </dgm:if>
                  <dgm:else name="Name21">
                    <dgm:constrLst>
                      <dgm:constr type="w" for="ch" forName="child3" refType="w"/>
                      <dgm:constr type="h" for="ch" forName="child3" refType="h"/>
                      <dgm:constr type="b" for="ch" forName="child3" refType="h"/>
                      <dgm:constr type="l" for="ch" forName="child3"/>
                      <dgm:constr type="w" for="ch" forName="child3Text" refType="w" fact="0.7"/>
                      <dgm:constr type="h" for="ch" forName="child3Text" refType="h" fact="0.75"/>
                      <dgm:constr type="b" for="ch" forName="child3Text" refType="h"/>
                      <dgm:constr type="l" for="ch" forName="child3Text"/>
                    </dgm:constrLst>
                  </dgm:else>
                </dgm:choose>
                <dgm:ruleLst/>
                <dgm:layoutNode name="child3" styleLbl="bgAcc1">
                  <dgm:alg type="sp"/>
                  <dgm:shape xmlns:r="http://schemas.openxmlformats.org/officeDocument/2006/relationships" type="roundRect" r:blip="" zOrderOff="-4">
                    <dgm:adjLst>
                      <dgm:adj idx="1" val="0.1"/>
                    </dgm:adjLst>
                  </dgm:shape>
                  <dgm:presOf axis="ch des" ptType="node node" st="3 1" cnt="1 0"/>
                  <dgm:constrLst/>
                  <dgm:ruleLst/>
                </dgm:layoutNode>
                <dgm:layoutNode name="child3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2"/>
          </dgm:choose>
          <dgm:choose name="Name23">
            <dgm:if name="Name24" axis="ch ch" ptType="node node" st="4 1" cnt="1 0" func="cnt" op="gte" val="1">
              <dgm:layoutNode name="child4group">
                <dgm:alg type="composite">
                  <dgm:param type="horzAlign" val="none"/>
                  <dgm:param type="vertAlign" val="none"/>
                </dgm:alg>
                <dgm:shape xmlns:r="http://schemas.openxmlformats.org/officeDocument/2006/relationships" r:blip="">
                  <dgm:adjLst/>
                </dgm:shape>
                <dgm:presOf/>
                <dgm:choose name="Name25">
                  <dgm:if name="Name26" func="var" arg="dir" op="equ" val="norm">
                    <dgm:constrLst>
                      <dgm:constr type="w" for="ch" forName="child4" refType="w"/>
                      <dgm:constr type="h" for="ch" forName="child4" refType="h"/>
                      <dgm:constr type="b" for="ch" forName="child4" refType="h"/>
                      <dgm:constr type="l" for="ch" forName="child4"/>
                      <dgm:constr type="w" for="ch" forName="child4Text" refType="w" fact="0.7"/>
                      <dgm:constr type="h" for="ch" forName="child4Text" refType="h" fact="0.75"/>
                      <dgm:constr type="b" for="ch" forName="child4Text" refType="h"/>
                      <dgm:constr type="l" for="ch" forName="child4Text"/>
                    </dgm:constrLst>
                  </dgm:if>
                  <dgm:else name="Name27">
                    <dgm:constrLst>
                      <dgm:constr type="w" for="ch" forName="child4" refType="w"/>
                      <dgm:constr type="h" for="ch" forName="child4" refType="h"/>
                      <dgm:constr type="b" for="ch" forName="child4" refType="h"/>
                      <dgm:constr type="r" for="ch" forName="child4" refType="w"/>
                      <dgm:constr type="w" for="ch" forName="child4Text" refType="w" fact="0.7"/>
                      <dgm:constr type="h" for="ch" forName="child4Text" refType="h" fact="0.75"/>
                      <dgm:constr type="b" for="ch" forName="child4Text" refType="h"/>
                      <dgm:constr type="r" for="ch" forName="child4Text" refType="w"/>
                    </dgm:constrLst>
                  </dgm:else>
                </dgm:choose>
                <dgm:ruleLst/>
                <dgm:layoutNode name="child4" styleLbl="bgAcc1">
                  <dgm:alg type="sp"/>
                  <dgm:shape xmlns:r="http://schemas.openxmlformats.org/officeDocument/2006/relationships" type="roundRect" r:blip="" zOrderOff="-4">
                    <dgm:adjLst>
                      <dgm:adj idx="1" val="0.1"/>
                    </dgm:adjLst>
                  </dgm:shape>
                  <dgm:presOf axis="ch des" ptType="node node" st="4 1" cnt="1 0"/>
                  <dgm:constrLst/>
                  <dgm:ruleLst/>
                </dgm:layoutNode>
                <dgm:layoutNode name="child4Text" styleLbl="bgAcc1">
                  <dgm:varLst>
                    <dgm:bulletEnabled val="1"/>
                  </dgm:varLst>
                  <dgm:alg type="tx">
                    <dgm:param type="stBulletLvl" val="1"/>
                  </dgm:alg>
                  <dgm:shape xmlns:r="http://schemas.openxmlformats.org/officeDocument/2006/relationships" type="roundRect" r:blip="" zOrderOff="-4" hideGeom="1">
                    <dgm:adjLst>
                      <dgm:adj idx="1" val="0.1"/>
                    </dgm:adjLst>
                  </dgm:shape>
                  <dgm:presOf axis="ch des"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if>
            <dgm:else name="Name28"/>
          </dgm:choose>
          <dgm:layoutNode name="childPlaceholder">
            <dgm:alg type="sp"/>
            <dgm:shape xmlns:r="http://schemas.openxmlformats.org/officeDocument/2006/relationships" r:blip="">
              <dgm:adjLst/>
            </dgm:shape>
            <dgm:presOf/>
            <dgm:constrLst/>
            <dgm:ruleLst/>
          </dgm:layoutNode>
        </dgm:layoutNode>
        <dgm:layoutNode name="circle">
          <dgm:alg type="composite">
            <dgm:param type="ar" val="1"/>
          </dgm:alg>
          <dgm:shape xmlns:r="http://schemas.openxmlformats.org/officeDocument/2006/relationships" r:blip="">
            <dgm:adjLst/>
          </dgm:shape>
          <dgm:presOf/>
          <dgm:choose name="Name29">
            <dgm:if name="Name30" func="var" arg="dir" op="equ" val="norm">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r" for="ch" forName="quadrant1" refType="w" fact="0.5"/>
                <dgm:constr type="r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l" for="ch" forName="quadrant2" refType="w" fact="0.5"/>
                <dgm:constr type="l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l" for="ch" forName="quadrant3" refType="w" fact="0.5"/>
                <dgm:constr type="l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r" for="ch" forName="quadrant4" refType="w" fact="0.5"/>
                <dgm:constr type="rOff" for="ch" forName="quadrant4" refType="w" fact="-0.01"/>
              </dgm:constrLst>
            </dgm:if>
            <dgm:else name="Name31">
              <dgm:constrLst>
                <dgm:constr type="primFontSz" for="ch" ptType="node" op="equ" val="65"/>
                <dgm:constr type="w" for="ch" forName="quadrant1" refType="w" fact="0.433"/>
                <dgm:constr type="h" for="ch" forName="quadrant1" refType="h" fact="0.433"/>
                <dgm:constr type="b" for="ch" forName="quadrant1" refType="h" fact="0.5"/>
                <dgm:constr type="bOff" for="ch" forName="quadrant1" refType="h" fact="-0.01"/>
                <dgm:constr type="l" for="ch" forName="quadrant1" refType="w" fact="0.5"/>
                <dgm:constr type="lOff" for="ch" forName="quadrant1" refType="w" fact="0.01"/>
                <dgm:constr type="w" for="ch" forName="quadrant2" refType="w" fact="0.433"/>
                <dgm:constr type="h" for="ch" forName="quadrant2" refType="h" fact="0.433"/>
                <dgm:constr type="b" for="ch" forName="quadrant2" refType="h" fact="0.5"/>
                <dgm:constr type="bOff" for="ch" forName="quadrant2" refType="h" fact="-0.01"/>
                <dgm:constr type="r" for="ch" forName="quadrant2" refType="w" fact="0.5"/>
                <dgm:constr type="rOff" for="ch" forName="quadrant2" refType="w" fact="-0.01"/>
                <dgm:constr type="w" for="ch" forName="quadrant3" refType="w" fact="0.433"/>
                <dgm:constr type="h" for="ch" forName="quadrant3" refType="h" fact="0.433"/>
                <dgm:constr type="t" for="ch" forName="quadrant3" refType="h" fact="0.5"/>
                <dgm:constr type="tOff" for="ch" forName="quadrant3" refType="h" fact="0.01"/>
                <dgm:constr type="r" for="ch" forName="quadrant3" refType="w" fact="0.5"/>
                <dgm:constr type="rOff" for="ch" forName="quadrant3" refType="w" fact="-0.01"/>
                <dgm:constr type="w" for="ch" forName="quadrant4" refType="w" fact="0.433"/>
                <dgm:constr type="h" for="ch" forName="quadrant4" refType="h" fact="0.433"/>
                <dgm:constr type="t" for="ch" forName="quadrant4" refType="h" fact="0.5"/>
                <dgm:constr type="tOff" for="ch" forName="quadrant4" refType="h" fact="0.01"/>
                <dgm:constr type="l" for="ch" forName="quadrant4" refType="w" fact="0.5"/>
                <dgm:constr type="lOff" for="ch" forName="quadrant4" refType="w" fact="0.01"/>
              </dgm:constrLst>
            </dgm:else>
          </dgm:choose>
          <dgm:ruleLst/>
          <dgm:layoutNode name="quadrant1" styleLbl="node1">
            <dgm:varLst>
              <dgm:chMax val="1"/>
              <dgm:bulletEnabled val="1"/>
            </dgm:varLst>
            <dgm:alg type="tx"/>
            <dgm:choose name="Name32">
              <dgm:if name="Name33" func="var" arg="dir" op="equ" val="norm">
                <dgm:shape xmlns:r="http://schemas.openxmlformats.org/officeDocument/2006/relationships" type="pieWedge" r:blip="">
                  <dgm:adjLst/>
                </dgm:shape>
              </dgm:if>
              <dgm:else name="Name34">
                <dgm:shape xmlns:r="http://schemas.openxmlformats.org/officeDocument/2006/relationships" rot="90" type="pieWedge" r:blip="">
                  <dgm:adjLst/>
                </dgm:shape>
              </dgm:else>
            </dgm:choose>
            <dgm:presOf axis="ch" ptType="node" cnt="1"/>
            <dgm:constrLst/>
            <dgm:ruleLst>
              <dgm:rule type="primFontSz" val="5" fact="NaN" max="NaN"/>
            </dgm:ruleLst>
          </dgm:layoutNode>
          <dgm:layoutNode name="quadrant2" styleLbl="node1">
            <dgm:varLst>
              <dgm:chMax val="1"/>
              <dgm:bulletEnabled val="1"/>
            </dgm:varLst>
            <dgm:alg type="tx"/>
            <dgm:choose name="Name35">
              <dgm:if name="Name36" func="var" arg="dir" op="equ" val="norm">
                <dgm:shape xmlns:r="http://schemas.openxmlformats.org/officeDocument/2006/relationships" rot="90" type="pieWedge" r:blip="">
                  <dgm:adjLst/>
                </dgm:shape>
              </dgm:if>
              <dgm:else name="Name37">
                <dgm:shape xmlns:r="http://schemas.openxmlformats.org/officeDocument/2006/relationships" type="pieWedge" r:blip="">
                  <dgm:adjLst/>
                </dgm:shape>
              </dgm:else>
            </dgm:choose>
            <dgm:presOf axis="ch" ptType="node" st="2" cnt="1"/>
            <dgm:constrLst/>
            <dgm:ruleLst>
              <dgm:rule type="primFontSz" val="5" fact="NaN" max="NaN"/>
            </dgm:ruleLst>
          </dgm:layoutNode>
          <dgm:layoutNode name="quadrant3" styleLbl="node1">
            <dgm:varLst>
              <dgm:chMax val="1"/>
              <dgm:bulletEnabled val="1"/>
            </dgm:varLst>
            <dgm:alg type="tx"/>
            <dgm:choose name="Name38">
              <dgm:if name="Name39" func="var" arg="dir" op="equ" val="norm">
                <dgm:shape xmlns:r="http://schemas.openxmlformats.org/officeDocument/2006/relationships" rot="180" type="pieWedge" r:blip="">
                  <dgm:adjLst/>
                </dgm:shape>
              </dgm:if>
              <dgm:else name="Name40">
                <dgm:shape xmlns:r="http://schemas.openxmlformats.org/officeDocument/2006/relationships" rot="270" type="pieWedge" r:blip="">
                  <dgm:adjLst/>
                </dgm:shape>
              </dgm:else>
            </dgm:choose>
            <dgm:presOf axis="ch" ptType="node" st="3" cnt="1"/>
            <dgm:constrLst/>
            <dgm:ruleLst>
              <dgm:rule type="primFontSz" val="5" fact="NaN" max="NaN"/>
            </dgm:ruleLst>
          </dgm:layoutNode>
          <dgm:layoutNode name="quadrant4" styleLbl="node1">
            <dgm:varLst>
              <dgm:chMax val="1"/>
              <dgm:bulletEnabled val="1"/>
            </dgm:varLst>
            <dgm:alg type="tx"/>
            <dgm:choose name="Name41">
              <dgm:if name="Name42" func="var" arg="dir" op="equ" val="norm">
                <dgm:shape xmlns:r="http://schemas.openxmlformats.org/officeDocument/2006/relationships" rot="270" type="pieWedge" r:blip="">
                  <dgm:adjLst/>
                </dgm:shape>
              </dgm:if>
              <dgm:else name="Name43">
                <dgm:shape xmlns:r="http://schemas.openxmlformats.org/officeDocument/2006/relationships" rot="180" type="pieWedge" r:blip="">
                  <dgm:adjLst/>
                </dgm:shape>
              </dgm:else>
            </dgm:choose>
            <dgm:presOf axis="ch" ptType="node" st="4" cnt="1"/>
            <dgm:constrLst/>
            <dgm:ruleLst>
              <dgm:rule type="primFontSz" val="5" fact="NaN" max="NaN"/>
            </dgm:ruleLst>
          </dgm:layoutNode>
          <dgm:layoutNode name="quadrantPlaceholder">
            <dgm:alg type="sp"/>
            <dgm:shape xmlns:r="http://schemas.openxmlformats.org/officeDocument/2006/relationships" r:blip="">
              <dgm:adjLst/>
            </dgm:shape>
            <dgm:presOf/>
            <dgm:constrLst/>
            <dgm:ruleLst/>
          </dgm:layoutNode>
        </dgm:layoutNode>
        <dgm:layoutNode name="center1" styleLbl="fgShp">
          <dgm:alg type="sp"/>
          <dgm:choose name="Name44">
            <dgm:if name="Name45" func="var" arg="dir" op="equ" val="norm">
              <dgm:shape xmlns:r="http://schemas.openxmlformats.org/officeDocument/2006/relationships" type="circularArrow" r:blip="" zOrderOff="16">
                <dgm:adjLst/>
              </dgm:shape>
            </dgm:if>
            <dgm:else name="Name46">
              <dgm:shape xmlns:r="http://schemas.openxmlformats.org/officeDocument/2006/relationships" rot="180" type="leftCircularArrow" r:blip="" zOrderOff="16">
                <dgm:adjLst/>
              </dgm:shape>
            </dgm:else>
          </dgm:choose>
          <dgm:presOf/>
          <dgm:constrLst/>
          <dgm:ruleLst/>
        </dgm:layoutNode>
        <dgm:layoutNode name="center2" styleLbl="fgShp">
          <dgm:alg type="sp"/>
          <dgm:choose name="Name47">
            <dgm:if name="Name48" func="var" arg="dir" op="equ" val="norm">
              <dgm:shape xmlns:r="http://schemas.openxmlformats.org/officeDocument/2006/relationships" rot="180" type="circularArrow" r:blip="" zOrderOff="16">
                <dgm:adjLst/>
              </dgm:shape>
            </dgm:if>
            <dgm:else name="Name49">
              <dgm:shape xmlns:r="http://schemas.openxmlformats.org/officeDocument/2006/relationships" type="leftCircularArrow" r:blip="" zOrderOff="16">
                <dgm:adjLst/>
              </dgm:shape>
            </dgm:else>
          </dgm:choose>
          <dgm:presOf/>
          <dgm:constrLst/>
          <dgm:ruleLst/>
        </dgm:layoutNode>
      </dgm:if>
      <dgm:else name="Name50"/>
    </dgm:choose>
  </dgm:layoutNode>
</dgm:layoutDef>
</file>

<file path=ppt/diagrams/layout4.xml><?xml version="1.0" encoding="utf-8"?>
<dgm:layoutDef xmlns:dgm="http://schemas.openxmlformats.org/drawingml/2006/diagram" xmlns:a="http://schemas.openxmlformats.org/drawingml/2006/main" uniqueId="urn:microsoft.com/office/officeart/2008/layout/HexagonCluster">
  <dgm:title val=""/>
  <dgm:desc val=""/>
  <dgm:catLst>
    <dgm:cat type="picture" pri="21000"/>
    <dgm:cat type="relationship" pri="3200"/>
    <dgm:cat type="pictureconvert" pri="21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871"/>
        </dgm:alg>
        <dgm:constrLst>
          <dgm:constr type="primFontSz" for="des" ptType="node" op="equ" val="65"/>
          <dgm:constr type="l" for="ch" forName="text1" refType="w" fact="0.4525"/>
          <dgm:constr type="t" for="ch" forName="text1" refType="h" fact="0.346"/>
          <dgm:constr type="w" for="ch" forName="text1" refType="w" fact="0.5475"/>
          <dgm:constr type="h" for="ch" forName="text1" refType="h" fact="0.654"/>
          <dgm:constr type="l" for="ch" forName="textaccent1" refType="w" fact="0.4652"/>
          <dgm:constr type="t" for="ch" forName="textaccent1" refType="h" fact="0.6348"/>
          <dgm:constr type="w" for="ch" forName="textaccent1" refType="w" fact="0.0639"/>
          <dgm:constr type="h" for="ch" forName="textaccent1" refType="h" fact="0.0765"/>
          <dgm:constr type="l" for="ch" forName="image1" refType="w" fact="0"/>
          <dgm:constr type="t" for="ch" forName="image1" refType="h" fact="0"/>
          <dgm:constr type="w" for="ch" forName="image1" refType="w" fact="0.5468"/>
          <dgm:constr type="h" for="ch" forName="image1" refType="h" fact="0.6538"/>
          <dgm:constr type="l" for="ch" forName="imageaccent1" refType="w" fact="0.3702"/>
          <dgm:constr type="t" for="ch" forName="imageaccent1" refType="h" fact="0.5633"/>
          <dgm:constr type="w" for="ch" forName="imageaccent1" refType="w" fact="0.0639"/>
          <dgm:constr type="h" for="ch" forName="imageaccent1" refType="h" fact="0.0765"/>
        </dgm:constrLst>
      </dgm:if>
      <dgm:if name="Name3" axis="ch" ptType="node" func="cnt" op="equ" val="2">
        <dgm:alg type="composite">
          <dgm:param type="ar" val="2.6443"/>
        </dgm:alg>
        <dgm:constrLst>
          <dgm:constr type="primFontSz" for="des" ptType="node" op="equ" val="65"/>
          <dgm:constr type="l" for="ch" forName="text1" refType="w" fact="0.2383"/>
          <dgm:constr type="t" for="ch" forName="text1" refType="h" fact="0.3501"/>
          <dgm:constr type="w" for="ch" forName="text1" refType="w" fact="0.285"/>
          <dgm:constr type="h" for="ch" forName="text1" refType="h" fact="0.6499"/>
          <dgm:constr type="l" for="ch" forName="textaccent1" refType="w" fact="0.2472"/>
          <dgm:constr type="t" for="ch" forName="textaccent1" refType="h" fact="0.6371"/>
          <dgm:constr type="w" for="ch" forName="textaccent1" refType="w" fact="0.0333"/>
          <dgm:constr type="h" for="ch" forName="textaccent1" refType="h" fact="0.076"/>
          <dgm:constr type="l" for="ch" forName="image1" refType="w" fact="0"/>
          <dgm:constr type="t" for="ch" forName="image1" refType="h" fact="0"/>
          <dgm:constr type="w" for="ch" forName="image1" refType="w" fact="0.285"/>
          <dgm:constr type="h" for="ch" forName="image1" refType="h" fact="0.6499"/>
          <dgm:constr type="l" for="ch" forName="imageaccent1" refType="w" fact="0.1942"/>
          <dgm:constr type="t" for="ch" forName="imageaccent1" refType="h" fact="0.5602"/>
          <dgm:constr type="w" for="ch" forName="imageaccent1" refType="w" fact="0.0333"/>
          <dgm:constr type="h" for="ch" forName="imageaccent1" refType="h" fact="0.076"/>
          <dgm:constr type="l" for="ch" forName="text2" refType="w" fact="0.4767"/>
          <dgm:constr type="t" for="ch" forName="text2" refType="h" fact="0"/>
          <dgm:constr type="w" for="ch" forName="text2" refType="w" fact="0.285"/>
          <dgm:constr type="h" for="ch" forName="text2" refType="h" fact="0.6499"/>
          <dgm:constr type="l" for="ch" forName="textaccent2" refType="w" fact="0.6709"/>
          <dgm:constr type="t" for="ch" forName="textaccent2" refType="h" fact="0.5602"/>
          <dgm:constr type="w" for="ch" forName="textaccent2" refType="w" fact="0.0333"/>
          <dgm:constr type="h" for="ch" forName="textaccent2" refType="h" fact="0.076"/>
          <dgm:constr type="l" for="ch" forName="image2" refType="w" fact="0.715"/>
          <dgm:constr type="t" for="ch" forName="image2" refType="h" fact="0.3501"/>
          <dgm:constr type="w" for="ch" forName="image2" refType="w" fact="0.285"/>
          <dgm:constr type="h" for="ch" forName="image2" refType="h" fact="0.6499"/>
          <dgm:constr type="l" for="ch" forName="imageaccent2" refType="w" fact="0.7239"/>
          <dgm:constr type="t" for="ch" forName="imageaccent2" refType="h" fact="0.6371"/>
          <dgm:constr type="w" for="ch" forName="imageaccent2" refType="w" fact="0.0333"/>
          <dgm:constr type="h" for="ch" forName="imageaccent2" refType="h" fact="0.076"/>
        </dgm:constrLst>
      </dgm:if>
      <dgm:if name="Name4" axis="ch" ptType="node" func="cnt" op="equ" val="3">
        <dgm:alg type="composite">
          <dgm:param type="ar" val="1.5623"/>
        </dgm:alg>
        <dgm:constrLst>
          <dgm:constr type="primFontSz" for="des" ptType="node" op="equ" val="65"/>
          <dgm:constr type="l" for="ch" forName="text1" refType="w" fact="0.2402"/>
          <dgm:constr type="t" for="ch" forName="text1" refType="h" fact="0.6215"/>
          <dgm:constr type="w" for="ch" forName="text1" refType="w" fact="0.281"/>
          <dgm:constr type="h" for="ch" forName="text1" refType="h" fact="0.3785"/>
          <dgm:constr type="l" for="ch" forName="textaccent1" refType="w" fact="0.2475"/>
          <dgm:constr type="t" for="ch" forName="textaccent1" refType="h" fact="0.7886"/>
          <dgm:constr type="w" for="ch" forName="textaccent1" refType="w" fact="0.0329"/>
          <dgm:constr type="h" for="ch" forName="textaccent1" refType="h" fact="0.0443"/>
          <dgm:constr type="l" for="ch" forName="image1" refType="w" fact="0"/>
          <dgm:constr type="t" for="ch" forName="image1" refType="h" fact="0.4182"/>
          <dgm:constr type="w" for="ch" forName="image1" refType="w" fact="0.281"/>
          <dgm:constr type="h" for="ch" forName="image1" refType="h" fact="0.3785"/>
          <dgm:constr type="l" for="ch" forName="imageaccent1" refType="w" fact="0.1913"/>
          <dgm:constr type="t" for="ch" forName="imageaccent1" refType="h" fact="0.7467"/>
          <dgm:constr type="w" for="ch" forName="imageaccent1" refType="w" fact="0.0329"/>
          <dgm:constr type="h" for="ch" forName="imageaccent1" refType="h" fact="0.0443"/>
          <dgm:constr type="l" for="ch" forName="text2" refType="w" fact="0.4796"/>
          <dgm:constr type="t" for="ch" forName="text2" refType="h" fact="0.4137"/>
          <dgm:constr type="w" for="ch" forName="text2" refType="w" fact="0.281"/>
          <dgm:constr type="h" for="ch" forName="text2" refType="h" fact="0.3785"/>
          <dgm:constr type="l" for="ch" forName="textaccent2" refType="w" fact="0.6717"/>
          <dgm:constr type="t" for="ch" forName="textaccent2" refType="h" fact="0.7418"/>
          <dgm:constr type="w" for="ch" forName="textaccent2" refType="w" fact="0.0329"/>
          <dgm:constr type="h" for="ch" forName="textaccent2" refType="h" fact="0.0443"/>
          <dgm:constr type="l" for="ch" forName="image2" refType="w" fact="0.719"/>
          <dgm:constr type="t" for="ch" forName="image2" refType="h" fact="0.6215"/>
          <dgm:constr type="w" for="ch" forName="image2" refType="w" fact="0.281"/>
          <dgm:constr type="h" for="ch" forName="image2" refType="h" fact="0.3785"/>
          <dgm:constr type="l" for="ch" forName="imageaccent2" refType="w" fact="0.7263"/>
          <dgm:constr type="t" for="ch" forName="imageaccent2" refType="h" fact="0.7886"/>
          <dgm:constr type="w" for="ch" forName="imageaccent2" refType="w" fact="0.0329"/>
          <dgm:constr type="h" for="ch" forName="imageaccent2" refType="h" fact="0.0443"/>
          <dgm:constr type="l" for="ch" forName="text3" refType="w" fact="0.2402"/>
          <dgm:constr type="t" for="ch" forName="text3" refType="h" fact="0.2068"/>
          <dgm:constr type="w" for="ch" forName="text3" refType="w" fact="0.281"/>
          <dgm:constr type="h" for="ch" forName="text3" refType="h" fact="0.3785"/>
          <dgm:constr type="l" for="ch" forName="textaccent3" refType="w" fact="0.4307"/>
          <dgm:constr type="t" for="ch" forName="textaccent3" refType="h" fact="0.215"/>
          <dgm:constr type="w" for="ch" forName="textaccent3" refType="w" fact="0.0329"/>
          <dgm:constr type="h" for="ch" forName="textaccent3" refType="h" fact="0.0443"/>
          <dgm:constr type="l" for="ch" forName="image3" refType="w" fact="0.4796"/>
          <dgm:constr type="t" for="ch" forName="image3" refType="h" fact="0"/>
          <dgm:constr type="w" for="ch" forName="image3" refType="w" fact="0.281"/>
          <dgm:constr type="h" for="ch" forName="image3" refType="h" fact="0.3785"/>
          <dgm:constr type="l" for="ch" forName="imageaccent3" refType="w" fact="0.4879"/>
          <dgm:constr type="t" for="ch" forName="imageaccent3" refType="h" fact="0.1662"/>
          <dgm:constr type="w" for="ch" forName="imageaccent3" refType="w" fact="0.0329"/>
          <dgm:constr type="h" for="ch" forName="imageaccent3" refType="h" fact="0.0443"/>
        </dgm:constrLst>
      </dgm:if>
      <dgm:if name="Name5" axis="ch" ptType="node" func="cnt" op="equ" val="4">
        <dgm:alg type="composite">
          <dgm:param type="ar" val="1.943"/>
        </dgm:alg>
        <dgm:constrLst>
          <dgm:constr type="primFontSz" for="des" ptType="node" op="equ" val="65"/>
          <dgm:constr type="l" for="ch" forName="image2" refType="w" fact="0.5787"/>
          <dgm:constr type="t" for="ch" forName="image2" refType="h" fact="0.6208"/>
          <dgm:constr type="w" for="ch" forName="image2" refType="w" fact="0.227"/>
          <dgm:constr type="h" for="ch" forName="image2" refType="h" fact="0.3786"/>
          <dgm:constr type="l" for="ch" forName="text4" refType="w" fact="0.5787"/>
          <dgm:constr type="t" for="ch" forName="text4" refType="h" fact="0.2081"/>
          <dgm:constr type="w" for="ch" forName="text4" refType="w" fact="0.227"/>
          <dgm:constr type="h" for="ch" forName="text4" refType="h" fact="0.3786"/>
          <dgm:constr type="l" for="ch" forName="text2" refType="w" fact="0.3852"/>
          <dgm:constr type="t" for="ch" forName="text2" refType="h" fact="0.4127"/>
          <dgm:constr type="w" for="ch" forName="text2" refType="w" fact="0.227"/>
          <dgm:constr type="h" for="ch" forName="text2" refType="h" fact="0.3786"/>
          <dgm:constr type="l" for="ch" forName="image3" refType="w" fact="0.3852"/>
          <dgm:constr type="t" for="ch" forName="image3" refType="h" fact="0"/>
          <dgm:constr type="w" for="ch" forName="image3" refType="w" fact="0.227"/>
          <dgm:constr type="h" for="ch" forName="image3" refType="h" fact="0.3786"/>
          <dgm:constr type="l" for="ch" forName="text1" refType="w" fact="0.1927"/>
          <dgm:constr type="t" for="ch" forName="text1" refType="h" fact="0.6214"/>
          <dgm:constr type="w" for="ch" forName="text1" refType="w" fact="0.227"/>
          <dgm:constr type="h" for="ch" forName="text1" refType="h" fact="0.3786"/>
          <dgm:constr type="l" for="ch" forName="textaccent1" refType="w" fact="0.1998"/>
          <dgm:constr type="t" for="ch" forName="textaccent1" refType="h" fact="0.7887"/>
          <dgm:constr type="w" for="ch" forName="textaccent1" refType="w" fact="0.0265"/>
          <dgm:constr type="h" for="ch" forName="textaccent1" refType="h" fact="0.0444"/>
          <dgm:constr type="l" for="ch" forName="image1" refType="w" fact="0"/>
          <dgm:constr type="t" for="ch" forName="image1" refType="h" fact="0.4156"/>
          <dgm:constr type="w" for="ch" forName="image1" refType="w" fact="0.227"/>
          <dgm:constr type="h" for="ch" forName="image1" refType="h" fact="0.3786"/>
          <dgm:constr type="l" for="ch" forName="imageaccent1" refType="w" fact="0.1537"/>
          <dgm:constr type="t" for="ch" forName="imageaccent1" refType="h" fact="0.7417"/>
          <dgm:constr type="w" for="ch" forName="imageaccent1" refType="w" fact="0.0265"/>
          <dgm:constr type="h" for="ch" forName="imageaccent1" refType="h" fact="0.0444"/>
          <dgm:constr type="l" for="ch" forName="textaccent2" refType="w" fact="0.5407"/>
          <dgm:constr type="t" for="ch" forName="textaccent2" refType="h" fact="0.7384"/>
          <dgm:constr type="w" for="ch" forName="textaccent2" refType="w" fact="0.0265"/>
          <dgm:constr type="h" for="ch" forName="textaccent2" refType="h" fact="0.0444"/>
          <dgm:constr type="l" for="ch" forName="imageaccent2" refType="w" fact="0.5839"/>
          <dgm:constr type="t" for="ch" forName="imageaccent2" refType="h" fact="0.7904"/>
          <dgm:constr type="w" for="ch" forName="imageaccent2" refType="w" fact="0.0265"/>
          <dgm:constr type="h" for="ch" forName="imageaccent2" refType="h" fact="0.0444"/>
          <dgm:constr type="l" for="ch" forName="text3" refType="w" fact="0.1927"/>
          <dgm:constr type="t" for="ch" forName="text3" refType="h" fact="0.2087"/>
          <dgm:constr type="w" for="ch" forName="text3" refType="w" fact="0.227"/>
          <dgm:constr type="h" for="ch" forName="text3" refType="h" fact="0.3786"/>
          <dgm:constr type="l" for="ch" forName="textaccent3" refType="w" fact="0.3472"/>
          <dgm:constr type="t" for="ch" forName="textaccent3" refType="h" fact="0.2165"/>
          <dgm:constr type="w" for="ch" forName="textaccent3" refType="w" fact="0.0265"/>
          <dgm:constr type="h" for="ch" forName="textaccent3" refType="h" fact="0.0444"/>
          <dgm:constr type="l" for="ch" forName="imageaccent3" refType="w" fact="0.3904"/>
          <dgm:constr type="t" for="ch" forName="imageaccent3" refType="h" fact="0.1678"/>
          <dgm:constr type="w" for="ch" forName="imageaccent3" refType="w" fact="0.0265"/>
          <dgm:constr type="h" for="ch" forName="imageaccent3" refType="h" fact="0.0444"/>
          <dgm:constr type="l" for="ch" forName="textaccent4" refType="w" fact="0.7739"/>
          <dgm:constr type="t" for="ch" forName="textaccent4" refType="h" fact="0.3752"/>
          <dgm:constr type="w" for="ch" forName="textaccent4" refType="w" fact="0.0265"/>
          <dgm:constr type="h" for="ch" forName="textaccent4" refType="h" fact="0.0444"/>
          <dgm:constr type="l" for="ch" forName="image4" refType="w" fact="0.773"/>
          <dgm:constr type="t" for="ch" forName="image4" refType="h" fact="0.4162"/>
          <dgm:constr type="w" for="ch" forName="image4" refType="w" fact="0.227"/>
          <dgm:constr type="h" for="ch" forName="image4" refType="h" fact="0.3786"/>
          <dgm:constr type="l" for="ch" forName="imageaccent4" refType="w" fact="0.8188"/>
          <dgm:constr type="t" for="ch" forName="imageaccent4" refType="h" fact="0.4229"/>
          <dgm:constr type="w" for="ch" forName="imageaccent4" refType="w" fact="0.0265"/>
          <dgm:constr type="h" for="ch" forName="imageaccent4" refType="h" fact="0.0444"/>
        </dgm:constrLst>
      </dgm:if>
      <dgm:if name="Name6" axis="ch" ptType="node" func="cnt" op="equ" val="5">
        <dgm:alg type="composite">
          <dgm:param type="ar" val="2.3203"/>
        </dgm:alg>
        <dgm:constrLst>
          <dgm:constr type="primFontSz" for="des" ptType="node" op="equ" val="65"/>
          <dgm:constr type="l" for="ch" forName="image4" refType="w" fact="0.6491"/>
          <dgm:constr type="t" for="ch" forName="image4" refType="h" fact="0.4193"/>
          <dgm:constr type="w" for="ch" forName="image4" refType="w" fact="0.1886"/>
          <dgm:constr type="h" for="ch" forName="image4" refType="h" fact="0.3757"/>
          <dgm:constr type="l" for="ch" forName="text5" refType="w" fact="0.6491"/>
          <dgm:constr type="t" for="ch" forName="text5" refType="h" fact="0.004"/>
          <dgm:constr type="w" for="ch" forName="text5" refType="w" fact="0.1886"/>
          <dgm:constr type="h" for="ch" forName="text5" refType="h" fact="0.3757"/>
          <dgm:constr type="l" for="ch" forName="image5" refType="w" fact="0.8114"/>
          <dgm:constr type="t" for="ch" forName="image5" refType="h" fact="0.2136"/>
          <dgm:constr type="w" for="ch" forName="image5" refType="w" fact="0.1886"/>
          <dgm:constr type="h" for="ch" forName="image5" refType="h" fact="0.3757"/>
          <dgm:constr type="l" for="ch" forName="image2" refType="w" fact="0.4868"/>
          <dgm:constr type="t" for="ch" forName="image2" refType="h" fact="0.6235"/>
          <dgm:constr type="w" for="ch" forName="image2" refType="w" fact="0.1886"/>
          <dgm:constr type="h" for="ch" forName="image2" refType="h" fact="0.3757"/>
          <dgm:constr type="l" for="ch" forName="text4" refType="w" fact="0.4868"/>
          <dgm:constr type="t" for="ch" forName="text4" refType="h" fact="0.2081"/>
          <dgm:constr type="w" for="ch" forName="text4" refType="w" fact="0.1886"/>
          <dgm:constr type="h" for="ch" forName="text4" refType="h" fact="0.3757"/>
          <dgm:constr type="l" for="ch" forName="text2" refType="w" fact="0.3246"/>
          <dgm:constr type="t" for="ch" forName="text2" refType="h" fact="0.4154"/>
          <dgm:constr type="w" for="ch" forName="text2" refType="w" fact="0.1886"/>
          <dgm:constr type="h" for="ch" forName="text2" refType="h" fact="0.3757"/>
          <dgm:constr type="l" for="ch" forName="image3" refType="w" fact="0.3246"/>
          <dgm:constr type="t" for="ch" forName="image3" refType="h" fact="0"/>
          <dgm:constr type="w" for="ch" forName="image3" refType="w" fact="0.1886"/>
          <dgm:constr type="h" for="ch" forName="image3" refType="h" fact="0.3757"/>
          <dgm:constr type="l" for="ch" forName="text1" refType="w" fact="0.1623"/>
          <dgm:constr type="t" for="ch" forName="text1" refType="h" fact="0.6243"/>
          <dgm:constr type="w" for="ch" forName="text1" refType="w" fact="0.1886"/>
          <dgm:constr type="h" for="ch" forName="text1" refType="h" fact="0.3757"/>
          <dgm:constr type="l" for="ch" forName="text3" refType="w" fact="0.1623"/>
          <dgm:constr type="t" for="ch" forName="text3" refType="h" fact="0.2089"/>
          <dgm:constr type="w" for="ch" forName="text3" refType="w" fact="0.1886"/>
          <dgm:constr type="h" for="ch" forName="text3" refType="h" fact="0.3757"/>
          <dgm:constr type="l" for="ch" forName="textaccent1" refType="w" fact="0.1668"/>
          <dgm:constr type="t" for="ch" forName="textaccent1" refType="h" fact="0.7923"/>
          <dgm:constr type="w" for="ch" forName="textaccent1" refType="w" fact="0.022"/>
          <dgm:constr type="h" for="ch" forName="textaccent1" refType="h" fact="0.044"/>
          <dgm:constr type="l" for="ch" forName="image1" refType="w" fact="0"/>
          <dgm:constr type="t" for="ch" forName="image1" refType="h" fact="0.4166"/>
          <dgm:constr type="w" for="ch" forName="image1" refType="w" fact="0.1886"/>
          <dgm:constr type="h" for="ch" forName="image1" refType="h" fact="0.3757"/>
          <dgm:constr type="l" for="ch" forName="imageaccent1" refType="w" fact="0.1292"/>
          <dgm:constr type="t" for="ch" forName="imageaccent1" refType="h" fact="0.7424"/>
          <dgm:constr type="w" for="ch" forName="imageaccent1" refType="w" fact="0.022"/>
          <dgm:constr type="h" for="ch" forName="imageaccent1" refType="h" fact="0.044"/>
          <dgm:constr type="l" for="ch" forName="textaccent2" refType="w" fact="0.4544"/>
          <dgm:constr type="t" for="ch" forName="textaccent2" refType="h" fact="0.7404"/>
          <dgm:constr type="w" for="ch" forName="textaccent2" refType="w" fact="0.022"/>
          <dgm:constr type="h" for="ch" forName="textaccent2" refType="h" fact="0.044"/>
          <dgm:constr type="l" for="ch" forName="imageaccent2" refType="w" fact="0.4914"/>
          <dgm:constr type="t" for="ch" forName="imageaccent2" refType="h" fact="0.7907"/>
          <dgm:constr type="w" for="ch" forName="imageaccent2" refType="w" fact="0.022"/>
          <dgm:constr type="h" for="ch" forName="imageaccent2" refType="h" fact="0.044"/>
          <dgm:constr type="l" for="ch" forName="textaccent3" refType="w" fact="0.2915"/>
          <dgm:constr type="t" for="ch" forName="textaccent3" refType="h" fact="0.216"/>
          <dgm:constr type="w" for="ch" forName="textaccent3" refType="w" fact="0.022"/>
          <dgm:constr type="h" for="ch" forName="textaccent3" refType="h" fact="0.044"/>
          <dgm:constr type="l" for="ch" forName="imageaccent3" refType="w" fact="0.3299"/>
          <dgm:constr type="t" for="ch" forName="imageaccent3" refType="h" fact="0.1665"/>
          <dgm:constr type="w" for="ch" forName="imageaccent3" refType="w" fact="0.022"/>
          <dgm:constr type="h" for="ch" forName="imageaccent3" refType="h" fact="0.044"/>
          <dgm:constr type="l" for="ch" forName="textaccent4" refType="w" fact="0.65"/>
          <dgm:constr type="t" for="ch" forName="textaccent4" refType="h" fact="0.3746"/>
          <dgm:constr type="w" for="ch" forName="textaccent4" refType="w" fact="0.022"/>
          <dgm:constr type="h" for="ch" forName="textaccent4" refType="h" fact="0.044"/>
          <dgm:constr type="l" for="ch" forName="imageaccent4" refType="w" fact="0.6859"/>
          <dgm:constr type="t" for="ch" forName="imageaccent4" refType="h" fact="0.4261"/>
          <dgm:constr type="w" for="ch" forName="imageaccent4" refType="w" fact="0.022"/>
          <dgm:constr type="h" for="ch" forName="imageaccent4" refType="h" fact="0.044"/>
          <dgm:constr type="l" for="ch" forName="textaccent5" refType="w" fact="0.8123"/>
          <dgm:constr type="t" for="ch" forName="textaccent5" refType="h" fact="0.1724"/>
          <dgm:constr type="w" for="ch" forName="textaccent5" refType="w" fact="0.022"/>
          <dgm:constr type="h" for="ch" forName="textaccent5" refType="h" fact="0.044"/>
          <dgm:constr type="l" for="ch" forName="imageaccent5" refType="w" fact="0.849"/>
          <dgm:constr type="t" for="ch" forName="imageaccent5" refType="h" fact="0.222"/>
          <dgm:constr type="w" for="ch" forName="imageaccent5" refType="w" fact="0.022"/>
          <dgm:constr type="h" for="ch" forName="imageaccent5" refType="h" fact="0.044"/>
        </dgm:constrLst>
      </dgm:if>
      <dgm:if name="Name7" axis="ch" ptType="node" func="cnt" op="equ" val="6">
        <dgm:alg type="composite">
          <dgm:param type="ar" val="1.9179"/>
        </dgm:alg>
        <dgm:constrLst>
          <dgm:constr type="primFontSz" for="des" ptType="node" op="equ" val="65"/>
          <dgm:constr type="l" for="ch" forName="image4" refType="w" fact="0.6491"/>
          <dgm:constr type="t" for="ch" forName="image4" refType="h" fact="0.3466"/>
          <dgm:constr type="w" for="ch" forName="image4" refType="w" fact="0.1886"/>
          <dgm:constr type="h" for="ch" forName="image4" refType="h" fact="0.3106"/>
          <dgm:constr type="l" for="ch" forName="text5" refType="w" fact="0.6491"/>
          <dgm:constr type="t" for="ch" forName="text5" refType="h" fact="0.0033"/>
          <dgm:constr type="w" for="ch" forName="text5" refType="w" fact="0.1886"/>
          <dgm:constr type="h" for="ch" forName="text5" refType="h" fact="0.3106"/>
          <dgm:constr type="l" for="ch" forName="image5" refType="w" fact="0.8114"/>
          <dgm:constr type="t" for="ch" forName="image5" refType="h" fact="0.1766"/>
          <dgm:constr type="w" for="ch" forName="image5" refType="w" fact="0.1886"/>
          <dgm:constr type="h" for="ch" forName="image5" refType="h" fact="0.3106"/>
          <dgm:constr type="l" for="ch" forName="image2" refType="w" fact="0.4868"/>
          <dgm:constr type="t" for="ch" forName="image2" refType="h" fact="0.5154"/>
          <dgm:constr type="w" for="ch" forName="image2" refType="w" fact="0.1886"/>
          <dgm:constr type="h" for="ch" forName="image2" refType="h" fact="0.3106"/>
          <dgm:constr type="l" for="ch" forName="text4" refType="w" fact="0.4868"/>
          <dgm:constr type="t" for="ch" forName="text4" refType="h" fact="0.172"/>
          <dgm:constr type="w" for="ch" forName="text4" refType="w" fact="0.1886"/>
          <dgm:constr type="h" for="ch" forName="text4" refType="h" fact="0.3106"/>
          <dgm:constr type="l" for="ch" forName="text2" refType="w" fact="0.3246"/>
          <dgm:constr type="t" for="ch" forName="text2" refType="h" fact="0.3434"/>
          <dgm:constr type="w" for="ch" forName="text2" refType="w" fact="0.1886"/>
          <dgm:constr type="h" for="ch" forName="text2" refType="h" fact="0.3106"/>
          <dgm:constr type="l" for="ch" forName="image3" refType="w" fact="0.3246"/>
          <dgm:constr type="t" for="ch" forName="image3" refType="h" fact="0"/>
          <dgm:constr type="w" for="ch" forName="image3" refType="w" fact="0.1886"/>
          <dgm:constr type="h" for="ch" forName="image3" refType="h" fact="0.3106"/>
          <dgm:constr type="l" for="ch" forName="text1" refType="w" fact="0.1623"/>
          <dgm:constr type="t" for="ch" forName="text1" refType="h" fact="0.516"/>
          <dgm:constr type="w" for="ch" forName="text1" refType="w" fact="0.1886"/>
          <dgm:constr type="h" for="ch" forName="text1" refType="h" fact="0.3106"/>
          <dgm:constr type="l" for="ch" forName="text3" refType="w" fact="0.1623"/>
          <dgm:constr type="t" for="ch" forName="text3" refType="h" fact="0.1727"/>
          <dgm:constr type="w" for="ch" forName="text3" refType="w" fact="0.1886"/>
          <dgm:constr type="h" for="ch" forName="text3" refType="h" fact="0.3106"/>
          <dgm:constr type="l" for="ch" forName="textaccent1" refType="w" fact="0.1668"/>
          <dgm:constr type="t" for="ch" forName="textaccent1" refType="h" fact="0.6549"/>
          <dgm:constr type="w" for="ch" forName="textaccent1" refType="w" fact="0.022"/>
          <dgm:constr type="h" for="ch" forName="textaccent1" refType="h" fact="0.0364"/>
          <dgm:constr type="l" for="ch" forName="image1" refType="w" fact="0"/>
          <dgm:constr type="t" for="ch" forName="image1" refType="h" fact="0.3443"/>
          <dgm:constr type="w" for="ch" forName="image1" refType="w" fact="0.1886"/>
          <dgm:constr type="h" for="ch" forName="image1" refType="h" fact="0.3106"/>
          <dgm:constr type="l" for="ch" forName="imageaccent1" refType="w" fact="0.1292"/>
          <dgm:constr type="t" for="ch" forName="imageaccent1" refType="h" fact="0.6137"/>
          <dgm:constr type="w" for="ch" forName="imageaccent1" refType="w" fact="0.022"/>
          <dgm:constr type="h" for="ch" forName="imageaccent1" refType="h" fact="0.0364"/>
          <dgm:constr type="l" for="ch" forName="textaccent2" refType="w" fact="0.4544"/>
          <dgm:constr type="t" for="ch" forName="textaccent2" refType="h" fact="0.612"/>
          <dgm:constr type="w" for="ch" forName="textaccent2" refType="w" fact="0.022"/>
          <dgm:constr type="h" for="ch" forName="textaccent2" refType="h" fact="0.0364"/>
          <dgm:constr type="l" for="ch" forName="imageaccent2" refType="w" fact="0.4914"/>
          <dgm:constr type="t" for="ch" forName="imageaccent2" refType="h" fact="0.6536"/>
          <dgm:constr type="w" for="ch" forName="imageaccent2" refType="w" fact="0.022"/>
          <dgm:constr type="h" for="ch" forName="imageaccent2" refType="h" fact="0.0364"/>
          <dgm:constr type="l" for="ch" forName="textaccent3" refType="w" fact="0.2915"/>
          <dgm:constr type="t" for="ch" forName="textaccent3" refType="h" fact="0.1786"/>
          <dgm:constr type="w" for="ch" forName="textaccent3" refType="w" fact="0.022"/>
          <dgm:constr type="h" for="ch" forName="textaccent3" refType="h" fact="0.0364"/>
          <dgm:constr type="l" for="ch" forName="imageaccent3" refType="w" fact="0.3299"/>
          <dgm:constr type="t" for="ch" forName="imageaccent3" refType="h" fact="0.1376"/>
          <dgm:constr type="w" for="ch" forName="imageaccent3" refType="w" fact="0.022"/>
          <dgm:constr type="h" for="ch" forName="imageaccent3" refType="h" fact="0.0364"/>
          <dgm:constr type="l" for="ch" forName="textaccent4" refType="w" fact="0.65"/>
          <dgm:constr type="t" for="ch" forName="textaccent4" refType="h" fact="0.3096"/>
          <dgm:constr type="w" for="ch" forName="textaccent4" refType="w" fact="0.022"/>
          <dgm:constr type="h" for="ch" forName="textaccent4" refType="h" fact="0.0364"/>
          <dgm:constr type="l" for="ch" forName="imageaccent4" refType="w" fact="0.6859"/>
          <dgm:constr type="t" for="ch" forName="imageaccent4" refType="h" fact="0.3522"/>
          <dgm:constr type="w" for="ch" forName="imageaccent4" refType="w" fact="0.022"/>
          <dgm:constr type="h" for="ch" forName="imageaccent4" refType="h" fact="0.0364"/>
          <dgm:constr type="l" for="ch" forName="textaccent5" refType="w" fact="0.8123"/>
          <dgm:constr type="t" for="ch" forName="textaccent5" refType="h" fact="0.1425"/>
          <dgm:constr type="w" for="ch" forName="textaccent5" refType="w" fact="0.022"/>
          <dgm:constr type="h" for="ch" forName="textaccent5" refType="h" fact="0.0364"/>
          <dgm:constr type="l" for="ch" forName="imageaccent5" refType="w" fact="0.849"/>
          <dgm:constr type="t" for="ch" forName="imageaccent5" refType="h" fact="0.1835"/>
          <dgm:constr type="w" for="ch" forName="imageaccent5" refType="w" fact="0.022"/>
          <dgm:constr type="h" for="ch" forName="imageaccent5" refType="h" fact="0.0364"/>
          <dgm:constr type="l" for="ch" forName="image6" refType="w" fact="0.6491"/>
          <dgm:constr type="t" for="ch" forName="image6" refType="h" fact="0.6894"/>
          <dgm:constr type="w" for="ch" forName="image6" refType="w" fact="0.1886"/>
          <dgm:constr type="h" for="ch" forName="image6" refType="h" fact="0.3106"/>
          <dgm:constr type="l" for="ch" forName="text6" refType="w" fact="0.8114"/>
          <dgm:constr type="t" for="ch" forName="text6" refType="h" fact="0.5194"/>
          <dgm:constr type="w" for="ch" forName="text6" refType="w" fact="0.1886"/>
          <dgm:constr type="h" for="ch" forName="text6" refType="h" fact="0.3106"/>
          <dgm:constr type="l" for="ch" forName="imageaccent6" refType="w" fact="0.8138"/>
          <dgm:constr type="t" for="ch" forName="imageaccent6" refType="h" fact="0.8257"/>
          <dgm:constr type="w" for="ch" forName="imageaccent6" refType="w" fact="0.022"/>
          <dgm:constr type="h" for="ch" forName="imageaccent6" refType="h" fact="0.0364"/>
          <dgm:constr type="l" for="ch" forName="textaccent6" refType="w" fact="0.8488"/>
          <dgm:constr type="t" for="ch" forName="textaccent6" refType="h" fact="0.7914"/>
          <dgm:constr type="w" for="ch" forName="textaccent6" refType="w" fact="0.022"/>
          <dgm:constr type="h" for="ch" forName="textaccent6" refType="h" fact="0.0364"/>
        </dgm:constrLst>
      </dgm:if>
      <dgm:if name="Name8" axis="ch" ptType="node" func="cnt" op="equ" val="7">
        <dgm:alg type="composite">
          <dgm:param type="ar" val="1.6382"/>
        </dgm:alg>
        <dgm:constrLst>
          <dgm:constr type="primFontSz" for="des" ptType="node" op="equ" val="65"/>
          <dgm:constr type="l" for="ch" forName="image4" refType="w" fact="0.6491"/>
          <dgm:constr type="t" for="ch" forName="image4" refType="h" fact="0.2961"/>
          <dgm:constr type="w" for="ch" forName="image4" refType="w" fact="0.1886"/>
          <dgm:constr type="h" for="ch" forName="image4" refType="h" fact="0.2653"/>
          <dgm:constr type="l" for="ch" forName="text5" refType="w" fact="0.6491"/>
          <dgm:constr type="t" for="ch" forName="text5" refType="h" fact="0.0028"/>
          <dgm:constr type="w" for="ch" forName="text5" refType="w" fact="0.1886"/>
          <dgm:constr type="h" for="ch" forName="text5" refType="h" fact="0.2653"/>
          <dgm:constr type="l" for="ch" forName="image5" refType="w" fact="0.8114"/>
          <dgm:constr type="t" for="ch" forName="image5" refType="h" fact="0.1508"/>
          <dgm:constr type="w" for="ch" forName="image5" refType="w" fact="0.1886"/>
          <dgm:constr type="h" for="ch" forName="image5" refType="h" fact="0.2653"/>
          <dgm:constr type="l" for="ch" forName="image2" refType="w" fact="0.4868"/>
          <dgm:constr type="t" for="ch" forName="image2" refType="h" fact="0.4402"/>
          <dgm:constr type="w" for="ch" forName="image2" refType="w" fact="0.1886"/>
          <dgm:constr type="h" for="ch" forName="image2" refType="h" fact="0.2653"/>
          <dgm:constr type="l" for="ch" forName="text4" refType="w" fact="0.4868"/>
          <dgm:constr type="t" for="ch" forName="text4" refType="h" fact="0.1469"/>
          <dgm:constr type="w" for="ch" forName="text4" refType="w" fact="0.1886"/>
          <dgm:constr type="h" for="ch" forName="text4" refType="h" fact="0.2653"/>
          <dgm:constr type="l" for="ch" forName="text2" refType="w" fact="0.3246"/>
          <dgm:constr type="t" for="ch" forName="text2" refType="h" fact="0.2933"/>
          <dgm:constr type="w" for="ch" forName="text2" refType="w" fact="0.1886"/>
          <dgm:constr type="h" for="ch" forName="text2" refType="h" fact="0.2653"/>
          <dgm:constr type="l" for="ch" forName="image3" refType="w" fact="0.3246"/>
          <dgm:constr type="t" for="ch" forName="image3" refType="h" fact="0"/>
          <dgm:constr type="w" for="ch" forName="image3" refType="w" fact="0.1886"/>
          <dgm:constr type="h" for="ch" forName="image3" refType="h" fact="0.2653"/>
          <dgm:constr type="l" for="ch" forName="text1" refType="w" fact="0.1623"/>
          <dgm:constr type="t" for="ch" forName="text1" refType="h" fact="0.4408"/>
          <dgm:constr type="w" for="ch" forName="text1" refType="w" fact="0.1886"/>
          <dgm:constr type="h" for="ch" forName="text1" refType="h" fact="0.2653"/>
          <dgm:constr type="l" for="ch" forName="text3" refType="w" fact="0.1623"/>
          <dgm:constr type="t" for="ch" forName="text3" refType="h" fact="0.1475"/>
          <dgm:constr type="w" for="ch" forName="text3" refType="w" fact="0.1886"/>
          <dgm:constr type="h" for="ch" forName="text3" refType="h" fact="0.2653"/>
          <dgm:constr type="l" for="ch" forName="textaccent1" refType="w" fact="0.1668"/>
          <dgm:constr type="t" for="ch" forName="textaccent1" refType="h" fact="0.5594"/>
          <dgm:constr type="w" for="ch" forName="textaccent1" refType="w" fact="0.022"/>
          <dgm:constr type="h" for="ch" forName="textaccent1" refType="h" fact="0.0311"/>
          <dgm:constr type="l" for="ch" forName="image1" refType="w" fact="0"/>
          <dgm:constr type="t" for="ch" forName="image1" refType="h" fact="0.2941"/>
          <dgm:constr type="w" for="ch" forName="image1" refType="w" fact="0.1886"/>
          <dgm:constr type="h" for="ch" forName="image1" refType="h" fact="0.2653"/>
          <dgm:constr type="l" for="ch" forName="imageaccent1" refType="w" fact="0.1292"/>
          <dgm:constr type="t" for="ch" forName="imageaccent1" refType="h" fact="0.5242"/>
          <dgm:constr type="w" for="ch" forName="imageaccent1" refType="w" fact="0.022"/>
          <dgm:constr type="h" for="ch" forName="imageaccent1" refType="h" fact="0.0311"/>
          <dgm:constr type="l" for="ch" forName="textaccent2" refType="w" fact="0.4544"/>
          <dgm:constr type="t" for="ch" forName="textaccent2" refType="h" fact="0.5228"/>
          <dgm:constr type="w" for="ch" forName="textaccent2" refType="w" fact="0.022"/>
          <dgm:constr type="h" for="ch" forName="textaccent2" refType="h" fact="0.0311"/>
          <dgm:constr type="l" for="ch" forName="imageaccent2" refType="w" fact="0.4914"/>
          <dgm:constr type="t" for="ch" forName="imageaccent2" refType="h" fact="0.5583"/>
          <dgm:constr type="w" for="ch" forName="imageaccent2" refType="w" fact="0.022"/>
          <dgm:constr type="h" for="ch" forName="imageaccent2" refType="h" fact="0.0311"/>
          <dgm:constr type="l" for="ch" forName="textaccent3" refType="w" fact="0.2907"/>
          <dgm:constr type="t" for="ch" forName="textaccent3" refType="h" fact="0.1511"/>
          <dgm:constr type="w" for="ch" forName="textaccent3" refType="w" fact="0.022"/>
          <dgm:constr type="h" for="ch" forName="textaccent3" refType="h" fact="0.0311"/>
          <dgm:constr type="l" for="ch" forName="imageaccent3" refType="w" fact="0.3299"/>
          <dgm:constr type="t" for="ch" forName="imageaccent3" refType="h" fact="0.1175"/>
          <dgm:constr type="w" for="ch" forName="imageaccent3" refType="w" fact="0.022"/>
          <dgm:constr type="h" for="ch" forName="imageaccent3" refType="h" fact="0.0311"/>
          <dgm:constr type="l" for="ch" forName="textaccent4" refType="w" fact="0.65"/>
          <dgm:constr type="t" for="ch" forName="textaccent4" refType="h" fact="0.2645"/>
          <dgm:constr type="w" for="ch" forName="textaccent4" refType="w" fact="0.022"/>
          <dgm:constr type="h" for="ch" forName="textaccent4" refType="h" fact="0.0311"/>
          <dgm:constr type="l" for="ch" forName="imageaccent4" refType="w" fact="0.6859"/>
          <dgm:constr type="t" for="ch" forName="imageaccent4" refType="h" fact="0.3008"/>
          <dgm:constr type="w" for="ch" forName="imageaccent4" refType="w" fact="0.022"/>
          <dgm:constr type="h" for="ch" forName="imageaccent4" refType="h" fact="0.0311"/>
          <dgm:constr type="l" for="ch" forName="textaccent5" refType="w" fact="0.8123"/>
          <dgm:constr type="t" for="ch" forName="textaccent5" refType="h" fact="0.1217"/>
          <dgm:constr type="w" for="ch" forName="textaccent5" refType="w" fact="0.022"/>
          <dgm:constr type="h" for="ch" forName="textaccent5" refType="h" fact="0.0311"/>
          <dgm:constr type="l" for="ch" forName="imageaccent5" refType="w" fact="0.849"/>
          <dgm:constr type="t" for="ch" forName="imageaccent5" refType="h" fact="0.1567"/>
          <dgm:constr type="w" for="ch" forName="imageaccent5" refType="w" fact="0.022"/>
          <dgm:constr type="h" for="ch" forName="imageaccent5" refType="h" fact="0.0311"/>
          <dgm:constr type="l" for="ch" forName="image6" refType="w" fact="0.6491"/>
          <dgm:constr type="t" for="ch" forName="image6" refType="h" fact="0.5889"/>
          <dgm:constr type="w" for="ch" forName="image6" refType="w" fact="0.1886"/>
          <dgm:constr type="h" for="ch" forName="image6" refType="h" fact="0.2653"/>
          <dgm:constr type="l" for="ch" forName="text6" refType="w" fact="0.8114"/>
          <dgm:constr type="t" for="ch" forName="text6" refType="h" fact="0.4436"/>
          <dgm:constr type="w" for="ch" forName="text6" refType="w" fact="0.1886"/>
          <dgm:constr type="h" for="ch" forName="text6" refType="h" fact="0.2653"/>
          <dgm:constr type="l" for="ch" forName="imageaccent6" refType="w" fact="0.8138"/>
          <dgm:constr type="t" for="ch" forName="imageaccent6" refType="h" fact="0.7053"/>
          <dgm:constr type="w" for="ch" forName="imageaccent6" refType="w" fact="0.022"/>
          <dgm:constr type="h" for="ch" forName="imageaccent6" refType="h" fact="0.0311"/>
          <dgm:constr type="l" for="ch" forName="textaccent6" refType="w" fact="0.8488"/>
          <dgm:constr type="t" for="ch" forName="textaccent6" refType="h" fact="0.676"/>
          <dgm:constr type="w" for="ch" forName="textaccent6" refType="w" fact="0.022"/>
          <dgm:constr type="h" for="ch" forName="textaccent6" refType="h" fact="0.0311"/>
          <dgm:constr type="l" for="ch" forName="text7" refType="w" fact="0.3244"/>
          <dgm:constr type="t" for="ch" forName="text7" refType="h" fact="0.5872"/>
          <dgm:constr type="w" for="ch" forName="text7" refType="w" fact="0.1886"/>
          <dgm:constr type="h" for="ch" forName="text7" refType="h" fact="0.2653"/>
          <dgm:constr type="l" for="ch" forName="image7" refType="w" fact="0.1622"/>
          <dgm:constr type="t" for="ch" forName="image7" refType="h" fact="0.7347"/>
          <dgm:constr type="w" for="ch" forName="image7" refType="w" fact="0.1886"/>
          <dgm:constr type="h" for="ch" forName="image7" refType="h" fact="0.2653"/>
          <dgm:constr type="l" for="ch" forName="imageaccent7" refType="w" fact="0.2905"/>
          <dgm:constr type="t" for="ch" forName="imageaccent7" refType="h" fact="0.7384"/>
          <dgm:constr type="w" for="ch" forName="imageaccent7" refType="w" fact="0.022"/>
          <dgm:constr type="h" for="ch" forName="imageaccent7" refType="h" fact="0.0311"/>
          <dgm:constr type="l" for="ch" forName="textaccent7" refType="w" fact="0.3298"/>
          <dgm:constr type="t" for="ch" forName="textaccent7" refType="h" fact="0.7048"/>
          <dgm:constr type="w" for="ch" forName="textaccent7" refType="w" fact="0.022"/>
          <dgm:constr type="h" for="ch" forName="textaccent7" refType="h" fact="0.0311"/>
        </dgm:constrLst>
      </dgm:if>
      <dgm:if name="Name9" axis="ch" ptType="node" func="cnt" op="equ" val="8">
        <dgm:alg type="composite">
          <dgm:param type="ar" val="1.8974"/>
        </dgm:alg>
        <dgm:constrLst>
          <dgm:constr type="primFontSz" for="des" ptType="node" op="equ" val="65"/>
          <dgm:constr type="l" for="ch" forName="image4" refType="w" fact="0.5589"/>
          <dgm:constr type="t" for="ch" forName="image4" refType="h" fact="0.2952"/>
          <dgm:constr type="w" for="ch" forName="image4" refType="w" fact="0.1624"/>
          <dgm:constr type="h" for="ch" forName="image4" refType="h" fact="0.2645"/>
          <dgm:constr type="l" for="ch" forName="text5" refType="w" fact="0.5589"/>
          <dgm:constr type="t" for="ch" forName="text5" refType="h" fact="0.0028"/>
          <dgm:constr type="w" for="ch" forName="text5" refType="w" fact="0.1624"/>
          <dgm:constr type="h" for="ch" forName="text5" refType="h" fact="0.2645"/>
          <dgm:constr type="l" for="ch" forName="image5" refType="w" fact="0.6986"/>
          <dgm:constr type="t" for="ch" forName="image5" refType="h" fact="0.1504"/>
          <dgm:constr type="w" for="ch" forName="image5" refType="w" fact="0.1624"/>
          <dgm:constr type="h" for="ch" forName="image5" refType="h" fact="0.2645"/>
          <dgm:constr type="l" for="ch" forName="image2" refType="w" fact="0.4192"/>
          <dgm:constr type="t" for="ch" forName="image2" refType="h" fact="0.439"/>
          <dgm:constr type="w" for="ch" forName="image2" refType="w" fact="0.1624"/>
          <dgm:constr type="h" for="ch" forName="image2" refType="h" fact="0.2645"/>
          <dgm:constr type="l" for="ch" forName="text4" refType="w" fact="0.4192"/>
          <dgm:constr type="t" for="ch" forName="text4" refType="h" fact="0.1465"/>
          <dgm:constr type="w" for="ch" forName="text4" refType="w" fact="0.1624"/>
          <dgm:constr type="h" for="ch" forName="text4" refType="h" fact="0.2645"/>
          <dgm:constr type="l" for="ch" forName="text2" refType="w" fact="0.2794"/>
          <dgm:constr type="t" for="ch" forName="text2" refType="h" fact="0.2925"/>
          <dgm:constr type="w" for="ch" forName="text2" refType="w" fact="0.1624"/>
          <dgm:constr type="h" for="ch" forName="text2" refType="h" fact="0.2645"/>
          <dgm:constr type="l" for="ch" forName="image3" refType="w" fact="0.2794"/>
          <dgm:constr type="t" for="ch" forName="image3" refType="h" fact="0"/>
          <dgm:constr type="w" for="ch" forName="image3" refType="w" fact="0.1624"/>
          <dgm:constr type="h" for="ch" forName="image3" refType="h" fact="0.2645"/>
          <dgm:constr type="l" for="ch" forName="text1" refType="w" fact="0.1397"/>
          <dgm:constr type="t" for="ch" forName="text1" refType="h" fact="0.4395"/>
          <dgm:constr type="w" for="ch" forName="text1" refType="w" fact="0.1624"/>
          <dgm:constr type="h" for="ch" forName="text1" refType="h" fact="0.2645"/>
          <dgm:constr type="l" for="ch" forName="text3" refType="w" fact="0.1397"/>
          <dgm:constr type="t" for="ch" forName="text3" refType="h" fact="0.1471"/>
          <dgm:constr type="w" for="ch" forName="text3" refType="w" fact="0.1624"/>
          <dgm:constr type="h" for="ch" forName="text3" refType="h" fact="0.2645"/>
          <dgm:constr type="l" for="ch" forName="textaccent1" refType="w" fact="0.1436"/>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4"/>
          <dgm:constr type="h" for="ch" forName="image1" refType="h" fact="0.2645"/>
          <dgm:constr type="l" for="ch" forName="imageaccent1" refType="w" fact="0.1112"/>
          <dgm:constr type="t" for="ch" forName="imageaccent1" refType="h" fact="0.5227"/>
          <dgm:constr type="w" for="ch" forName="imageaccent1" refType="w" fact="0.0189"/>
          <dgm:constr type="h" for="ch" forName="imageaccent1" refType="h" fact="0.031"/>
          <dgm:constr type="l" for="ch" forName="textaccent2" refType="w" fact="0.3912"/>
          <dgm:constr type="t" for="ch" forName="textaccent2" refType="h" fact="0.5213"/>
          <dgm:constr type="w" for="ch" forName="textaccent2" refType="w" fact="0.0189"/>
          <dgm:constr type="h" for="ch" forName="textaccent2" refType="h" fact="0.031"/>
          <dgm:constr type="l" for="ch" forName="imageaccent2" refType="w" fact="0.4231"/>
          <dgm:constr type="t" for="ch" forName="imageaccent2" refType="h" fact="0.5567"/>
          <dgm:constr type="w" for="ch" forName="imageaccent2" refType="w" fact="0.0189"/>
          <dgm:constr type="h" for="ch" forName="imageaccent2" refType="h" fact="0.031"/>
          <dgm:constr type="l" for="ch" forName="textaccent3" refType="w" fact="0.2502"/>
          <dgm:constr type="t" for="ch" forName="textaccent3" refType="h" fact="0.1507"/>
          <dgm:constr type="w" for="ch" forName="textaccent3" refType="w" fact="0.0189"/>
          <dgm:constr type="h" for="ch" forName="textaccent3" refType="h" fact="0.031"/>
          <dgm:constr type="l" for="ch" forName="imageaccent3" refType="w" fact="0.2841"/>
          <dgm:constr type="t" for="ch" forName="imageaccent3" refType="h" fact="0.1172"/>
          <dgm:constr type="w" for="ch" forName="imageaccent3" refType="w" fact="0.0189"/>
          <dgm:constr type="h" for="ch" forName="imageaccent3" refType="h" fact="0.031"/>
          <dgm:constr type="l" for="ch" forName="textaccent4" refType="w" fact="0.5596"/>
          <dgm:constr type="t" for="ch" forName="textaccent4" refType="h" fact="0.2637"/>
          <dgm:constr type="w" for="ch" forName="textaccent4" refType="w" fact="0.0189"/>
          <dgm:constr type="h" for="ch" forName="textaccent4" refType="h" fact="0.031"/>
          <dgm:constr type="l" for="ch" forName="imageaccent4" refType="w" fact="0.5905"/>
          <dgm:constr type="t" for="ch" forName="imageaccent4" refType="h" fact="0.3"/>
          <dgm:constr type="w" for="ch" forName="imageaccent4" refType="w" fact="0.0189"/>
          <dgm:constr type="h" for="ch" forName="imageaccent4" refType="h" fact="0.031"/>
          <dgm:constr type="l" for="ch" forName="textaccent5" refType="w" fact="0.6993"/>
          <dgm:constr type="t" for="ch" forName="textaccent5" refType="h" fact="0.1214"/>
          <dgm:constr type="w" for="ch" forName="textaccent5" refType="w" fact="0.0189"/>
          <dgm:constr type="h" for="ch" forName="textaccent5" refType="h" fact="0.031"/>
          <dgm:constr type="l" for="ch" forName="imageaccent5" refType="w" fact="0.731"/>
          <dgm:constr type="t" for="ch" forName="imageaccent5" refType="h" fact="0.1563"/>
          <dgm:constr type="w" for="ch" forName="imageaccent5" refType="w" fact="0.0189"/>
          <dgm:constr type="h" for="ch" forName="imageaccent5" refType="h" fact="0.031"/>
          <dgm:constr type="l" for="ch" forName="image6" refType="w" fact="0.5589"/>
          <dgm:constr type="t" for="ch" forName="image6" refType="h" fact="0.5872"/>
          <dgm:constr type="w" for="ch" forName="image6" refType="w" fact="0.1624"/>
          <dgm:constr type="h" for="ch" forName="image6" refType="h" fact="0.2645"/>
          <dgm:constr type="l" for="ch" forName="text6" refType="w" fact="0.6986"/>
          <dgm:constr type="t" for="ch" forName="text6" refType="h" fact="0.4424"/>
          <dgm:constr type="w" for="ch" forName="text6" refType="w" fact="0.1624"/>
          <dgm:constr type="h" for="ch" forName="text6" refType="h" fact="0.2645"/>
          <dgm:constr type="l" for="ch" forName="imageaccent6" refType="w" fact="0.7007"/>
          <dgm:constr type="t" for="ch" forName="imageaccent6" refType="h" fact="0.7033"/>
          <dgm:constr type="w" for="ch" forName="imageaccent6" refType="w" fact="0.0189"/>
          <dgm:constr type="h" for="ch" forName="imageaccent6" refType="h" fact="0.031"/>
          <dgm:constr type="l" for="ch" forName="textaccent6" refType="w" fact="0.7308"/>
          <dgm:constr type="t" for="ch" forName="textaccent6" refType="h" fact="0.6741"/>
          <dgm:constr type="w" for="ch" forName="textaccent6" refType="w" fact="0.0189"/>
          <dgm:constr type="h" for="ch" forName="textaccent6" refType="h" fact="0.031"/>
          <dgm:constr type="l" for="ch" forName="text7" refType="w" fact="0.2793"/>
          <dgm:constr type="t" for="ch" forName="text7" refType="h" fact="0.5856"/>
          <dgm:constr type="w" for="ch" forName="text7" refType="w" fact="0.1624"/>
          <dgm:constr type="h" for="ch" forName="text7" refType="h" fact="0.2645"/>
          <dgm:constr type="l" for="ch" forName="image7" refType="w" fact="0.1396"/>
          <dgm:constr type="t" for="ch" forName="image7" refType="h" fact="0.7326"/>
          <dgm:constr type="w" for="ch" forName="image7" refType="w" fact="0.1624"/>
          <dgm:constr type="h" for="ch" forName="image7" refType="h" fact="0.2645"/>
          <dgm:constr type="l" for="ch" forName="imageaccent7" refType="w" fact="0.2501"/>
          <dgm:constr type="t" for="ch" forName="imageaccent7" refType="h" fact="0.7363"/>
          <dgm:constr type="w" for="ch" forName="imageaccent7" refType="w" fact="0.0189"/>
          <dgm:constr type="h" for="ch" forName="imageaccent7" refType="h" fact="0.031"/>
          <dgm:constr type="l" for="ch" forName="textaccent7" refType="w" fact="0.284"/>
          <dgm:constr type="t" for="ch" forName="textaccent7" refType="h" fact="0.7028"/>
          <dgm:constr type="w" for="ch" forName="textaccent7" refType="w" fact="0.0189"/>
          <dgm:constr type="h" for="ch" forName="textaccent7" refType="h" fact="0.031"/>
          <dgm:constr type="l" for="ch" forName="image8" refType="w" fact="0.6979"/>
          <dgm:constr type="t" for="ch" forName="image8" refType="h" fact="0.7355"/>
          <dgm:constr type="w" for="ch" forName="image8" refType="w" fact="0.1624"/>
          <dgm:constr type="h" for="ch" forName="image8" refType="h" fact="0.2645"/>
          <dgm:constr type="l" for="ch" forName="text8" refType="w" fact="0.8376"/>
          <dgm:constr type="t" for="ch" forName="text8" refType="h" fact="0.5906"/>
          <dgm:constr type="w" for="ch" forName="text8" refType="w" fact="0.1624"/>
          <dgm:constr type="h" for="ch" forName="text8" refType="h" fact="0.2645"/>
          <dgm:constr type="l" for="ch" forName="imageaccent8" refType="w" fact="0.8397"/>
          <dgm:constr type="t" for="ch" forName="imageaccent8" refType="h" fact="0.8516"/>
          <dgm:constr type="w" for="ch" forName="imageaccent8" refType="w" fact="0.0189"/>
          <dgm:constr type="h" for="ch" forName="imageaccent8" refType="h" fact="0.031"/>
          <dgm:constr type="l" for="ch" forName="textaccent8" refType="w" fact="0.8698"/>
          <dgm:constr type="t" for="ch" forName="textaccent8" refType="h" fact="0.8223"/>
          <dgm:constr type="w" for="ch" forName="textaccent8" refType="w" fact="0.0189"/>
          <dgm:constr type="h" for="ch" forName="textaccent8" refType="h" fact="0.031"/>
        </dgm:constrLst>
      </dgm:if>
      <dgm:if name="Name10" axis="ch" ptType="node" func="cnt" op="equ" val="9">
        <dgm:alg type="composite">
          <dgm:param type="ar" val="1.8986"/>
        </dgm:alg>
        <dgm:constrLst>
          <dgm:constr type="primFontSz" for="des" ptType="node" op="equ" val="65"/>
          <dgm:constr type="l" for="ch" forName="image4" refType="w" fact="0.5585"/>
          <dgm:constr type="t" for="ch" forName="image4" refType="h" fact="0.2952"/>
          <dgm:constr type="w" for="ch" forName="image4" refType="w" fact="0.1623"/>
          <dgm:constr type="h" for="ch" forName="image4" refType="h" fact="0.2645"/>
          <dgm:constr type="l" for="ch" forName="text5" refType="w" fact="0.5585"/>
          <dgm:constr type="t" for="ch" forName="text5" refType="h" fact="0.0028"/>
          <dgm:constr type="w" for="ch" forName="text5" refType="w" fact="0.1623"/>
          <dgm:constr type="h" for="ch" forName="text5" refType="h" fact="0.2645"/>
          <dgm:constr type="l" for="ch" forName="image5" refType="w" fact="0.6982"/>
          <dgm:constr type="t" for="ch" forName="image5" refType="h" fact="0.1504"/>
          <dgm:constr type="w" for="ch" forName="image5" refType="w" fact="0.1623"/>
          <dgm:constr type="h" for="ch" forName="image5" refType="h" fact="0.2645"/>
          <dgm:constr type="l" for="ch" forName="image2" refType="w" fact="0.4189"/>
          <dgm:constr type="t" for="ch" forName="image2" refType="h" fact="0.439"/>
          <dgm:constr type="w" for="ch" forName="image2" refType="w" fact="0.1623"/>
          <dgm:constr type="h" for="ch" forName="image2" refType="h" fact="0.2645"/>
          <dgm:constr type="l" for="ch" forName="text4" refType="w" fact="0.4189"/>
          <dgm:constr type="t" for="ch" forName="text4" refType="h" fact="0.1465"/>
          <dgm:constr type="w" for="ch" forName="text4" refType="w" fact="0.1623"/>
          <dgm:constr type="h" for="ch" forName="text4" refType="h" fact="0.2645"/>
          <dgm:constr type="l" for="ch" forName="text2" refType="w" fact="0.2793"/>
          <dgm:constr type="t" for="ch" forName="text2" refType="h" fact="0.2925"/>
          <dgm:constr type="w" for="ch" forName="text2" refType="w" fact="0.1623"/>
          <dgm:constr type="h" for="ch" forName="text2" refType="h" fact="0.2645"/>
          <dgm:constr type="l" for="ch" forName="image3" refType="w" fact="0.2793"/>
          <dgm:constr type="t" for="ch" forName="image3" refType="h" fact="0"/>
          <dgm:constr type="w" for="ch" forName="image3" refType="w" fact="0.1623"/>
          <dgm:constr type="h" for="ch" forName="image3" refType="h" fact="0.2645"/>
          <dgm:constr type="l" for="ch" forName="text1" refType="w" fact="0.1396"/>
          <dgm:constr type="t" for="ch" forName="text1" refType="h" fact="0.4395"/>
          <dgm:constr type="w" for="ch" forName="text1" refType="w" fact="0.1623"/>
          <dgm:constr type="h" for="ch" forName="text1" refType="h" fact="0.2645"/>
          <dgm:constr type="l" for="ch" forName="text3" refType="w" fact="0.1396"/>
          <dgm:constr type="t" for="ch" forName="text3" refType="h" fact="0.1471"/>
          <dgm:constr type="w" for="ch" forName="text3" refType="w" fact="0.1623"/>
          <dgm:constr type="h" for="ch" forName="text3" refType="h" fact="0.2645"/>
          <dgm:constr type="l" for="ch" forName="textaccent1" refType="w" fact="0.1435"/>
          <dgm:constr type="t" for="ch" forName="textaccent1" refType="h" fact="0.5578"/>
          <dgm:constr type="w" for="ch" forName="textaccent1" refType="w" fact="0.0189"/>
          <dgm:constr type="h" for="ch" forName="textaccent1" refType="h" fact="0.031"/>
          <dgm:constr type="l" for="ch" forName="image1" refType="w" fact="0"/>
          <dgm:constr type="t" for="ch" forName="image1" refType="h" fact="0.2933"/>
          <dgm:constr type="w" for="ch" forName="image1" refType="w" fact="0.1623"/>
          <dgm:constr type="h" for="ch" forName="image1" refType="h" fact="0.2645"/>
          <dgm:constr type="l" for="ch" forName="imageaccent1" refType="w" fact="0.1111"/>
          <dgm:constr type="t" for="ch" forName="imageaccent1" refType="h" fact="0.5227"/>
          <dgm:constr type="w" for="ch" forName="imageaccent1" refType="w" fact="0.0189"/>
          <dgm:constr type="h" for="ch" forName="imageaccent1" refType="h" fact="0.031"/>
          <dgm:constr type="l" for="ch" forName="textaccent2" refType="w" fact="0.391"/>
          <dgm:constr type="t" for="ch" forName="textaccent2" refType="h" fact="0.5213"/>
          <dgm:constr type="w" for="ch" forName="textaccent2" refType="w" fact="0.0189"/>
          <dgm:constr type="h" for="ch" forName="textaccent2" refType="h" fact="0.031"/>
          <dgm:constr type="l" for="ch" forName="imageaccent2" refType="w" fact="0.4228"/>
          <dgm:constr type="t" for="ch" forName="imageaccent2" refType="h" fact="0.5567"/>
          <dgm:constr type="w" for="ch" forName="imageaccent2" refType="w" fact="0.0189"/>
          <dgm:constr type="h" for="ch" forName="imageaccent2" refType="h" fact="0.031"/>
          <dgm:constr type="l" for="ch" forName="textaccent3" refType="w" fact="0.2501"/>
          <dgm:constr type="t" for="ch" forName="textaccent3" refType="h" fact="0.1507"/>
          <dgm:constr type="w" for="ch" forName="textaccent3" refType="w" fact="0.0189"/>
          <dgm:constr type="h" for="ch" forName="textaccent3" refType="h" fact="0.031"/>
          <dgm:constr type="l" for="ch" forName="imageaccent3" refType="w" fact="0.2839"/>
          <dgm:constr type="t" for="ch" forName="imageaccent3" refType="h" fact="0.1172"/>
          <dgm:constr type="w" for="ch" forName="imageaccent3" refType="w" fact="0.0189"/>
          <dgm:constr type="h" for="ch" forName="imageaccent3" refType="h" fact="0.031"/>
          <dgm:constr type="l" for="ch" forName="textaccent4" refType="w" fact="0.5593"/>
          <dgm:constr type="t" for="ch" forName="textaccent4" refType="h" fact="0.2637"/>
          <dgm:constr type="w" for="ch" forName="textaccent4" refType="w" fact="0.0189"/>
          <dgm:constr type="h" for="ch" forName="textaccent4" refType="h" fact="0.031"/>
          <dgm:constr type="l" for="ch" forName="imageaccent4" refType="w" fact="0.5901"/>
          <dgm:constr type="t" for="ch" forName="imageaccent4" refType="h" fact="0.3"/>
          <dgm:constr type="w" for="ch" forName="imageaccent4" refType="w" fact="0.0189"/>
          <dgm:constr type="h" for="ch" forName="imageaccent4" refType="h" fact="0.031"/>
          <dgm:constr type="l" for="ch" forName="textaccent5" refType="w" fact="0.6989"/>
          <dgm:constr type="t" for="ch" forName="textaccent5" refType="h" fact="0.1214"/>
          <dgm:constr type="w" for="ch" forName="textaccent5" refType="w" fact="0.0189"/>
          <dgm:constr type="h" for="ch" forName="textaccent5" refType="h" fact="0.031"/>
          <dgm:constr type="l" for="ch" forName="imageaccent5" refType="w" fact="0.7305"/>
          <dgm:constr type="t" for="ch" forName="imageaccent5" refType="h" fact="0.1563"/>
          <dgm:constr type="w" for="ch" forName="imageaccent5" refType="w" fact="0.0189"/>
          <dgm:constr type="h" for="ch" forName="imageaccent5" refType="h" fact="0.031"/>
          <dgm:constr type="l" for="ch" forName="image6" refType="w" fact="0.5585"/>
          <dgm:constr type="t" for="ch" forName="image6" refType="h" fact="0.5872"/>
          <dgm:constr type="w" for="ch" forName="image6" refType="w" fact="0.1623"/>
          <dgm:constr type="h" for="ch" forName="image6" refType="h" fact="0.2645"/>
          <dgm:constr type="l" for="ch" forName="text6" refType="w" fact="0.6982"/>
          <dgm:constr type="t" for="ch" forName="text6" refType="h" fact="0.4424"/>
          <dgm:constr type="w" for="ch" forName="text6" refType="w" fact="0.1623"/>
          <dgm:constr type="h" for="ch" forName="text6" refType="h" fact="0.2645"/>
          <dgm:constr type="l" for="ch" forName="imageaccent6" refType="w" fact="0.7002"/>
          <dgm:constr type="t" for="ch" forName="imageaccent6" refType="h" fact="0.7033"/>
          <dgm:constr type="w" for="ch" forName="imageaccent6" refType="w" fact="0.0189"/>
          <dgm:constr type="h" for="ch" forName="imageaccent6" refType="h" fact="0.031"/>
          <dgm:constr type="l" for="ch" forName="textaccent6" refType="w" fact="0.7303"/>
          <dgm:constr type="t" for="ch" forName="textaccent6" refType="h" fact="0.6741"/>
          <dgm:constr type="w" for="ch" forName="textaccent6" refType="w" fact="0.0189"/>
          <dgm:constr type="h" for="ch" forName="textaccent6" refType="h" fact="0.031"/>
          <dgm:constr type="l" for="ch" forName="text7" refType="w" fact="0.2792"/>
          <dgm:constr type="t" for="ch" forName="text7" refType="h" fact="0.5856"/>
          <dgm:constr type="w" for="ch" forName="text7" refType="w" fact="0.1623"/>
          <dgm:constr type="h" for="ch" forName="text7" refType="h" fact="0.2645"/>
          <dgm:constr type="l" for="ch" forName="image7" refType="w" fact="0.1395"/>
          <dgm:constr type="t" for="ch" forName="image7" refType="h" fact="0.7326"/>
          <dgm:constr type="w" for="ch" forName="image7" refType="w" fact="0.1623"/>
          <dgm:constr type="h" for="ch" forName="image7" refType="h" fact="0.2645"/>
          <dgm:constr type="l" for="ch" forName="imageaccent7" refType="w" fact="0.25"/>
          <dgm:constr type="t" for="ch" forName="imageaccent7" refType="h" fact="0.7363"/>
          <dgm:constr type="w" for="ch" forName="imageaccent7" refType="w" fact="0.0189"/>
          <dgm:constr type="h" for="ch" forName="imageaccent7" refType="h" fact="0.031"/>
          <dgm:constr type="l" for="ch" forName="textaccent7" refType="w" fact="0.2838"/>
          <dgm:constr type="t" for="ch" forName="textaccent7" refType="h" fact="0.7028"/>
          <dgm:constr type="w" for="ch" forName="textaccent7" refType="w" fact="0.0189"/>
          <dgm:constr type="h" for="ch" forName="textaccent7" refType="h" fact="0.031"/>
          <dgm:constr type="l" for="ch" forName="image8" refType="w" fact="0.6975"/>
          <dgm:constr type="t" for="ch" forName="image8" refType="h" fact="0.7355"/>
          <dgm:constr type="w" for="ch" forName="image8" refType="w" fact="0.1623"/>
          <dgm:constr type="h" for="ch" forName="image8" refType="h" fact="0.2645"/>
          <dgm:constr type="l" for="ch" forName="text8" refType="w" fact="0.8371"/>
          <dgm:constr type="t" for="ch" forName="text8" refType="h" fact="0.5906"/>
          <dgm:constr type="w" for="ch" forName="text8" refType="w" fact="0.1623"/>
          <dgm:constr type="h" for="ch" forName="text8" refType="h" fact="0.2645"/>
          <dgm:constr type="l" for="ch" forName="imageaccent8" refType="w" fact="0.8392"/>
          <dgm:constr type="t" for="ch" forName="imageaccent8" refType="h" fact="0.8516"/>
          <dgm:constr type="w" for="ch" forName="imageaccent8" refType="w" fact="0.0189"/>
          <dgm:constr type="h" for="ch" forName="imageaccent8" refType="h" fact="0.031"/>
          <dgm:constr type="l" for="ch" forName="textaccent8" refType="w" fact="0.8693"/>
          <dgm:constr type="t" for="ch" forName="textaccent8" refType="h" fact="0.8223"/>
          <dgm:constr type="w" for="ch" forName="textaccent8" refType="w" fact="0.0189"/>
          <dgm:constr type="h" for="ch" forName="textaccent8" refType="h" fact="0.031"/>
          <dgm:constr type="l" for="ch" forName="text9" refType="w" fact="0.8377"/>
          <dgm:constr type="t" for="ch" forName="text9" refType="h" fact="0.0057"/>
          <dgm:constr type="w" for="ch" forName="text9" refType="w" fact="0.1623"/>
          <dgm:constr type="h" for="ch" forName="text9" refType="h" fact="0.2645"/>
          <dgm:constr type="l" for="ch" forName="textaccent9" refType="w" fact="0.95"/>
          <dgm:constr type="t" for="ch" forName="textaccent9" refType="h" fact="0.2383"/>
          <dgm:constr type="w" for="ch" forName="textaccent9" refType="w" fact="0.0189"/>
          <dgm:constr type="h" for="ch" forName="textaccent9" refType="h" fact="0.031"/>
          <dgm:constr type="l" for="ch" forName="image9" refType="w" fact="0.8377"/>
          <dgm:constr type="t" for="ch" forName="image9" refType="h" fact="0.2977"/>
          <dgm:constr type="w" for="ch" forName="image9" refType="w" fact="0.1623"/>
          <dgm:constr type="h" for="ch" forName="image9" refType="h" fact="0.2645"/>
          <dgm:constr type="l" for="ch" forName="imageaccent9" refType="w" fact="0.95"/>
          <dgm:constr type="t" for="ch" forName="imageaccent9" refType="h" fact="0.2993"/>
          <dgm:constr type="w" for="ch" forName="imageaccent9" refType="w" fact="0.0189"/>
          <dgm:constr type="h" for="ch" forName="imageaccent9" refType="h" fact="0.031"/>
        </dgm:constrLst>
      </dgm:if>
      <dgm:if name="Name11" axis="ch" ptType="node" func="cnt" op="equ" val="10">
        <dgm:alg type="composite">
          <dgm:param type="ar" val="1.6608"/>
        </dgm:alg>
        <dgm:constrLst>
          <dgm:constr type="primFontSz" for="des" ptType="node" op="equ" val="65"/>
          <dgm:constr type="l" for="ch" forName="image4" refType="w" fact="0.5585"/>
          <dgm:constr type="t" for="ch" forName="image4" refType="h" fact="0.2583"/>
          <dgm:constr type="w" for="ch" forName="image4" refType="w" fact="0.1623"/>
          <dgm:constr type="h" for="ch" forName="image4" refType="h" fact="0.2314"/>
          <dgm:constr type="l" for="ch" forName="text5" refType="w" fact="0.5585"/>
          <dgm:constr type="t" for="ch" forName="text5" refType="h" fact="0.0024"/>
          <dgm:constr type="w" for="ch" forName="text5" refType="w" fact="0.1623"/>
          <dgm:constr type="h" for="ch" forName="text5" refType="h" fact="0.2314"/>
          <dgm:constr type="l" for="ch" forName="image5" refType="w" fact="0.6982"/>
          <dgm:constr type="t" for="ch" forName="image5" refType="h" fact="0.1316"/>
          <dgm:constr type="w" for="ch" forName="image5" refType="w" fact="0.1623"/>
          <dgm:constr type="h" for="ch" forName="image5" refType="h" fact="0.2314"/>
          <dgm:constr type="l" for="ch" forName="image2" refType="w" fact="0.4189"/>
          <dgm:constr type="t" for="ch" forName="image2" refType="h" fact="0.384"/>
          <dgm:constr type="w" for="ch" forName="image2" refType="w" fact="0.1623"/>
          <dgm:constr type="h" for="ch" forName="image2" refType="h" fact="0.2314"/>
          <dgm:constr type="l" for="ch" forName="text4" refType="w" fact="0.4189"/>
          <dgm:constr type="t" for="ch" forName="text4" refType="h" fact="0.1282"/>
          <dgm:constr type="w" for="ch" forName="text4" refType="w" fact="0.1623"/>
          <dgm:constr type="h" for="ch" forName="text4" refType="h" fact="0.2314"/>
          <dgm:constr type="l" for="ch" forName="text2" refType="w" fact="0.2793"/>
          <dgm:constr type="t" for="ch" forName="text2" refType="h" fact="0.2558"/>
          <dgm:constr type="w" for="ch" forName="text2" refType="w" fact="0.1623"/>
          <dgm:constr type="h" for="ch" forName="text2" refType="h" fact="0.2314"/>
          <dgm:constr type="l" for="ch" forName="image3" refType="w" fact="0.2793"/>
          <dgm:constr type="t" for="ch" forName="image3" refType="h" fact="0"/>
          <dgm:constr type="w" for="ch" forName="image3" refType="w" fact="0.1623"/>
          <dgm:constr type="h" for="ch" forName="image3" refType="h" fact="0.2314"/>
          <dgm:constr type="l" for="ch" forName="text1" refType="w" fact="0.1396"/>
          <dgm:constr type="t" for="ch" forName="text1" refType="h" fact="0.3845"/>
          <dgm:constr type="w" for="ch" forName="text1" refType="w" fact="0.1623"/>
          <dgm:constr type="h" for="ch" forName="text1" refType="h" fact="0.2314"/>
          <dgm:constr type="l" for="ch" forName="text3" refType="w" fact="0.1396"/>
          <dgm:constr type="t" for="ch" forName="text3" refType="h" fact="0.1286"/>
          <dgm:constr type="w" for="ch" forName="text3" refType="w" fact="0.1623"/>
          <dgm:constr type="h" for="ch" forName="text3" refType="h" fact="0.2314"/>
          <dgm:constr type="l" for="ch" forName="textaccent1" refType="w" fact="0.1435"/>
          <dgm:constr type="t" for="ch" forName="textaccent1" refType="h" fact="0.488"/>
          <dgm:constr type="w" for="ch" forName="textaccent1" refType="w" fact="0.0189"/>
          <dgm:constr type="h" for="ch" forName="textaccent1" refType="h" fact="0.0271"/>
          <dgm:constr type="l" for="ch" forName="image1" refType="w" fact="0"/>
          <dgm:constr type="t" for="ch" forName="image1" refType="h" fact="0.2566"/>
          <dgm:constr type="w" for="ch" forName="image1" refType="w" fact="0.1623"/>
          <dgm:constr type="h" for="ch" forName="image1" refType="h" fact="0.2314"/>
          <dgm:constr type="l" for="ch" forName="imageaccent1" refType="w" fact="0.1111"/>
          <dgm:constr type="t" for="ch" forName="imageaccent1" refType="h" fact="0.4572"/>
          <dgm:constr type="w" for="ch" forName="imageaccent1" refType="w" fact="0.0189"/>
          <dgm:constr type="h" for="ch" forName="imageaccent1" refType="h" fact="0.0271"/>
          <dgm:constr type="l" for="ch" forName="textaccent2" refType="w" fact="0.391"/>
          <dgm:constr type="t" for="ch" forName="textaccent2" refType="h" fact="0.456"/>
          <dgm:constr type="w" for="ch" forName="textaccent2" refType="w" fact="0.0189"/>
          <dgm:constr type="h" for="ch" forName="textaccent2" refType="h" fact="0.0271"/>
          <dgm:constr type="l" for="ch" forName="imageaccent2" refType="w" fact="0.4228"/>
          <dgm:constr type="t" for="ch" forName="imageaccent2" refType="h" fact="0.487"/>
          <dgm:constr type="w" for="ch" forName="imageaccent2" refType="w" fact="0.0189"/>
          <dgm:constr type="h" for="ch" forName="imageaccent2" refType="h" fact="0.0271"/>
          <dgm:constr type="l" for="ch" forName="textaccent3" refType="w" fact="0.2501"/>
          <dgm:constr type="t" for="ch" forName="textaccent3" refType="h" fact="0.1318"/>
          <dgm:constr type="w" for="ch" forName="textaccent3" refType="w" fact="0.0189"/>
          <dgm:constr type="h" for="ch" forName="textaccent3" refType="h" fact="0.0271"/>
          <dgm:constr type="l" for="ch" forName="imageaccent3" refType="w" fact="0.2839"/>
          <dgm:constr type="t" for="ch" forName="imageaccent3" refType="h" fact="0.1025"/>
          <dgm:constr type="w" for="ch" forName="imageaccent3" refType="w" fact="0.0189"/>
          <dgm:constr type="h" for="ch" forName="imageaccent3" refType="h" fact="0.0271"/>
          <dgm:constr type="l" for="ch" forName="textaccent4" refType="w" fact="0.5593"/>
          <dgm:constr type="t" for="ch" forName="textaccent4" refType="h" fact="0.2307"/>
          <dgm:constr type="w" for="ch" forName="textaccent4" refType="w" fact="0.0189"/>
          <dgm:constr type="h" for="ch" forName="textaccent4" refType="h" fact="0.0271"/>
          <dgm:constr type="l" for="ch" forName="imageaccent4" refType="w" fact="0.5901"/>
          <dgm:constr type="t" for="ch" forName="imageaccent4" refType="h" fact="0.2624"/>
          <dgm:constr type="w" for="ch" forName="imageaccent4" refType="w" fact="0.0189"/>
          <dgm:constr type="h" for="ch" forName="imageaccent4" refType="h" fact="0.0271"/>
          <dgm:constr type="l" for="ch" forName="textaccent5" refType="w" fact="0.6989"/>
          <dgm:constr type="t" for="ch" forName="textaccent5" refType="h" fact="0.1062"/>
          <dgm:constr type="w" for="ch" forName="textaccent5" refType="w" fact="0.0189"/>
          <dgm:constr type="h" for="ch" forName="textaccent5" refType="h" fact="0.0271"/>
          <dgm:constr type="l" for="ch" forName="imageaccent5" refType="w" fact="0.7305"/>
          <dgm:constr type="t" for="ch" forName="imageaccent5" refType="h" fact="0.1367"/>
          <dgm:constr type="w" for="ch" forName="imageaccent5" refType="w" fact="0.0189"/>
          <dgm:constr type="h" for="ch" forName="imageaccent5" refType="h" fact="0.0271"/>
          <dgm:constr type="l" for="ch" forName="image6" refType="w" fact="0.5585"/>
          <dgm:constr type="t" for="ch" forName="image6" refType="h" fact="0.5137"/>
          <dgm:constr type="w" for="ch" forName="image6" refType="w" fact="0.1623"/>
          <dgm:constr type="h" for="ch" forName="image6" refType="h" fact="0.2314"/>
          <dgm:constr type="l" for="ch" forName="text6" refType="w" fact="0.6982"/>
          <dgm:constr type="t" for="ch" forName="text6" refType="h" fact="0.387"/>
          <dgm:constr type="w" for="ch" forName="text6" refType="w" fact="0.1623"/>
          <dgm:constr type="h" for="ch" forName="text6" refType="h" fact="0.2314"/>
          <dgm:constr type="l" for="ch" forName="imageaccent6" refType="w" fact="0.7002"/>
          <dgm:constr type="t" for="ch" forName="imageaccent6" refType="h" fact="0.6152"/>
          <dgm:constr type="w" for="ch" forName="imageaccent6" refType="w" fact="0.0189"/>
          <dgm:constr type="h" for="ch" forName="imageaccent6" refType="h" fact="0.0271"/>
          <dgm:constr type="l" for="ch" forName="textaccent6" refType="w" fact="0.7303"/>
          <dgm:constr type="t" for="ch" forName="textaccent6" refType="h" fact="0.5897"/>
          <dgm:constr type="w" for="ch" forName="textaccent6" refType="w" fact="0.0189"/>
          <dgm:constr type="h" for="ch" forName="textaccent6" refType="h" fact="0.0271"/>
          <dgm:constr type="l" for="ch" forName="text7" refType="w" fact="0.2792"/>
          <dgm:constr type="t" for="ch" forName="text7" refType="h" fact="0.5122"/>
          <dgm:constr type="w" for="ch" forName="text7" refType="w" fact="0.1623"/>
          <dgm:constr type="h" for="ch" forName="text7" refType="h" fact="0.2314"/>
          <dgm:constr type="l" for="ch" forName="image7" refType="w" fact="0.1395"/>
          <dgm:constr type="t" for="ch" forName="image7" refType="h" fact="0.6409"/>
          <dgm:constr type="w" for="ch" forName="image7" refType="w" fact="0.1623"/>
          <dgm:constr type="h" for="ch" forName="image7" refType="h" fact="0.2314"/>
          <dgm:constr type="l" for="ch" forName="imageaccent7" refType="w" fact="0.25"/>
          <dgm:constr type="t" for="ch" forName="imageaccent7" refType="h" fact="0.6441"/>
          <dgm:constr type="w" for="ch" forName="imageaccent7" refType="w" fact="0.0189"/>
          <dgm:constr type="h" for="ch" forName="imageaccent7" refType="h" fact="0.0271"/>
          <dgm:constr type="l" for="ch" forName="textaccent7" refType="w" fact="0.2838"/>
          <dgm:constr type="t" for="ch" forName="textaccent7" refType="h" fact="0.6148"/>
          <dgm:constr type="w" for="ch" forName="textaccent7" refType="w" fact="0.0189"/>
          <dgm:constr type="h" for="ch" forName="textaccent7" refType="h" fact="0.0271"/>
          <dgm:constr type="l" for="ch" forName="image8" refType="w" fact="0.6975"/>
          <dgm:constr type="t" for="ch" forName="image8" refType="h" fact="0.6433"/>
          <dgm:constr type="w" for="ch" forName="image8" refType="w" fact="0.1623"/>
          <dgm:constr type="h" for="ch" forName="image8" refType="h" fact="0.2314"/>
          <dgm:constr type="l" for="ch" forName="text8" refType="w" fact="0.8371"/>
          <dgm:constr type="t" for="ch" forName="text8" refType="h" fact="0.5167"/>
          <dgm:constr type="w" for="ch" forName="text8" refType="w" fact="0.1623"/>
          <dgm:constr type="h" for="ch" forName="text8" refType="h" fact="0.2314"/>
          <dgm:constr type="l" for="ch" forName="imageaccent8" refType="w" fact="0.8392"/>
          <dgm:constr type="t" for="ch" forName="imageaccent8" refType="h" fact="0.7449"/>
          <dgm:constr type="w" for="ch" forName="imageaccent8" refType="w" fact="0.0189"/>
          <dgm:constr type="h" for="ch" forName="imageaccent8" refType="h" fact="0.0271"/>
          <dgm:constr type="l" for="ch" forName="textaccent8" refType="w" fact="0.8693"/>
          <dgm:constr type="t" for="ch" forName="textaccent8" refType="h" fact="0.7194"/>
          <dgm:constr type="w" for="ch" forName="textaccent8" refType="w" fact="0.0189"/>
          <dgm:constr type="h" for="ch" forName="textaccent8" refType="h" fact="0.0271"/>
          <dgm:constr type="l" for="ch" forName="text9" refType="w" fact="0.8377"/>
          <dgm:constr type="t" for="ch" forName="text9" refType="h" fact="0.005"/>
          <dgm:constr type="w" for="ch" forName="text9" refType="w" fact="0.1623"/>
          <dgm:constr type="h" for="ch" forName="text9" refType="h" fact="0.2314"/>
          <dgm:constr type="l" for="ch" forName="textaccent9" refType="w" fact="0.95"/>
          <dgm:constr type="t" for="ch" forName="textaccent9" refType="h" fact="0.2084"/>
          <dgm:constr type="w" for="ch" forName="textaccent9" refType="w" fact="0.0189"/>
          <dgm:constr type="h" for="ch" forName="textaccent9" refType="h" fact="0.0271"/>
          <dgm:constr type="l" for="ch" forName="image9" refType="w" fact="0.8377"/>
          <dgm:constr type="t" for="ch" forName="image9" refType="h" fact="0.2604"/>
          <dgm:constr type="w" for="ch" forName="image9" refType="w" fact="0.1623"/>
          <dgm:constr type="h" for="ch" forName="image9" refType="h" fact="0.2314"/>
          <dgm:constr type="l" for="ch" forName="imageaccent9" refType="w" fact="0.95"/>
          <dgm:constr type="t" for="ch" forName="imageaccent9" refType="h" fact="0.2618"/>
          <dgm:constr type="w" for="ch" forName="imageaccent9" refType="w" fact="0.0189"/>
          <dgm:constr type="h" for="ch" forName="imageaccent9" refType="h" fact="0.0271"/>
          <dgm:constr type="l" for="ch" forName="image10" refType="w" fact="0.2786"/>
          <dgm:constr type="t" for="ch" forName="image10" refType="h" fact="0.7686"/>
          <dgm:constr type="w" for="ch" forName="image10" refType="w" fact="0.1623"/>
          <dgm:constr type="h" for="ch" forName="image10" refType="h" fact="0.2314"/>
          <dgm:constr type="l" for="ch" forName="text10" refType="w" fact="0.4183"/>
          <dgm:constr type="t" for="ch" forName="text10" refType="h" fact="0.6419"/>
          <dgm:constr type="w" for="ch" forName="text10" refType="w" fact="0.1623"/>
          <dgm:constr type="h" for="ch" forName="text10" refType="h" fact="0.2314"/>
          <dgm:constr type="l" for="ch" forName="imageaccent10" refType="w" fact="0.4203"/>
          <dgm:constr type="t" for="ch" forName="imageaccent10" refType="h" fact="0.8701"/>
          <dgm:constr type="w" for="ch" forName="imageaccent10" refType="w" fact="0.0189"/>
          <dgm:constr type="h" for="ch" forName="imageaccent10" refType="h" fact="0.0271"/>
          <dgm:constr type="l" for="ch" forName="textaccent10" refType="w" fact="0.4504"/>
          <dgm:constr type="t" for="ch" forName="textaccent10" refType="h" fact="0.8446"/>
          <dgm:constr type="w" for="ch" forName="textaccent10" refType="w" fact="0.0189"/>
          <dgm:constr type="h" for="ch" forName="textaccent10" refType="h" fact="0.0271"/>
        </dgm:constrLst>
      </dgm:if>
      <dgm:if name="Name12" axis="ch" ptType="node" func="cnt" op="equ" val="11">
        <dgm:alg type="composite">
          <dgm:param type="ar" val="1.4704"/>
        </dgm:alg>
        <dgm:constrLst>
          <dgm:constr type="primFontSz" for="des" ptType="node" op="equ" val="65"/>
          <dgm:constr type="l" for="ch" forName="image4" refType="w" fact="0.5585"/>
          <dgm:constr type="t" for="ch" forName="image4" refType="h" fact="0.2287"/>
          <dgm:constr type="w" for="ch" forName="image4" refType="w" fact="0.1623"/>
          <dgm:constr type="h" for="ch" forName="image4" refType="h" fact="0.2049"/>
          <dgm:constr type="l" for="ch" forName="text5" refType="w" fact="0.5585"/>
          <dgm:constr type="t" for="ch" forName="text5" refType="h" fact="0.0022"/>
          <dgm:constr type="w" for="ch" forName="text5" refType="w" fact="0.1623"/>
          <dgm:constr type="h" for="ch" forName="text5" refType="h" fact="0.2049"/>
          <dgm:constr type="l" for="ch" forName="image5" refType="w" fact="0.6982"/>
          <dgm:constr type="t" for="ch" forName="image5" refType="h" fact="0.1165"/>
          <dgm:constr type="w" for="ch" forName="image5" refType="w" fact="0.1623"/>
          <dgm:constr type="h" for="ch" forName="image5" refType="h" fact="0.2049"/>
          <dgm:constr type="l" for="ch" forName="image2" refType="w" fact="0.4189"/>
          <dgm:constr type="t" for="ch" forName="image2" refType="h" fact="0.34"/>
          <dgm:constr type="w" for="ch" forName="image2" refType="w" fact="0.1623"/>
          <dgm:constr type="h" for="ch" forName="image2" refType="h" fact="0.2049"/>
          <dgm:constr type="l" for="ch" forName="text4" refType="w" fact="0.4189"/>
          <dgm:constr type="t" for="ch" forName="text4" refType="h" fact="0.1135"/>
          <dgm:constr type="w" for="ch" forName="text4" refType="w" fact="0.1623"/>
          <dgm:constr type="h" for="ch" forName="text4" refType="h" fact="0.2049"/>
          <dgm:constr type="l" for="ch" forName="text2" refType="w" fact="0.2793"/>
          <dgm:constr type="t" for="ch" forName="text2" refType="h" fact="0.2265"/>
          <dgm:constr type="w" for="ch" forName="text2" refType="w" fact="0.1623"/>
          <dgm:constr type="h" for="ch" forName="text2" refType="h" fact="0.2049"/>
          <dgm:constr type="l" for="ch" forName="image3" refType="w" fact="0.2793"/>
          <dgm:constr type="t" for="ch" forName="image3" refType="h" fact="0"/>
          <dgm:constr type="w" for="ch" forName="image3" refType="w" fact="0.1623"/>
          <dgm:constr type="h" for="ch" forName="image3" refType="h" fact="0.2049"/>
          <dgm:constr type="l" for="ch" forName="text1" refType="w" fact="0.1396"/>
          <dgm:constr type="t" for="ch" forName="text1" refType="h" fact="0.3404"/>
          <dgm:constr type="w" for="ch" forName="text1" refType="w" fact="0.1623"/>
          <dgm:constr type="h" for="ch" forName="text1" refType="h" fact="0.2049"/>
          <dgm:constr type="l" for="ch" forName="text3" refType="w" fact="0.1396"/>
          <dgm:constr type="t" for="ch" forName="text3" refType="h" fact="0.1139"/>
          <dgm:constr type="w" for="ch" forName="text3" refType="w" fact="0.1623"/>
          <dgm:constr type="h" for="ch" forName="text3" refType="h" fact="0.2049"/>
          <dgm:constr type="l" for="ch" forName="textaccent1" refType="w" fact="0.1435"/>
          <dgm:constr type="t" for="ch" forName="textaccent1" refType="h" fact="0.432"/>
          <dgm:constr type="w" for="ch" forName="textaccent1" refType="w" fact="0.0189"/>
          <dgm:constr type="h" for="ch" forName="textaccent1" refType="h" fact="0.024"/>
          <dgm:constr type="l" for="ch" forName="image1" refType="w" fact="0"/>
          <dgm:constr type="t" for="ch" forName="image1" refType="h" fact="0.2272"/>
          <dgm:constr type="w" for="ch" forName="image1" refType="w" fact="0.1623"/>
          <dgm:constr type="h" for="ch" forName="image1" refType="h" fact="0.2049"/>
          <dgm:constr type="l" for="ch" forName="imageaccent1" refType="w" fact="0.1111"/>
          <dgm:constr type="t" for="ch" forName="imageaccent1" refType="h" fact="0.4048"/>
          <dgm:constr type="w" for="ch" forName="imageaccent1" refType="w" fact="0.0189"/>
          <dgm:constr type="h" for="ch" forName="imageaccent1" refType="h" fact="0.024"/>
          <dgm:constr type="l" for="ch" forName="textaccent2" refType="w" fact="0.391"/>
          <dgm:constr type="t" for="ch" forName="textaccent2" refType="h" fact="0.4038"/>
          <dgm:constr type="w" for="ch" forName="textaccent2" refType="w" fact="0.0189"/>
          <dgm:constr type="h" for="ch" forName="textaccent2" refType="h" fact="0.024"/>
          <dgm:constr type="l" for="ch" forName="imageaccent2" refType="w" fact="0.4228"/>
          <dgm:constr type="t" for="ch" forName="imageaccent2" refType="h" fact="0.4312"/>
          <dgm:constr type="w" for="ch" forName="imageaccent2" refType="w" fact="0.0189"/>
          <dgm:constr type="h" for="ch" forName="imageaccent2" refType="h" fact="0.024"/>
          <dgm:constr type="l" for="ch" forName="textaccent3" refType="w" fact="0.2501"/>
          <dgm:constr type="t" for="ch" forName="textaccent3" refType="h" fact="0.1167"/>
          <dgm:constr type="w" for="ch" forName="textaccent3" refType="w" fact="0.0189"/>
          <dgm:constr type="h" for="ch" forName="textaccent3" refType="h" fact="0.024"/>
          <dgm:constr type="l" for="ch" forName="imageaccent3" refType="w" fact="0.2839"/>
          <dgm:constr type="t" for="ch" forName="imageaccent3" refType="h" fact="0.0908"/>
          <dgm:constr type="w" for="ch" forName="imageaccent3" refType="w" fact="0.0189"/>
          <dgm:constr type="h" for="ch" forName="imageaccent3" refType="h" fact="0.024"/>
          <dgm:constr type="l" for="ch" forName="textaccent4" refType="w" fact="0.5593"/>
          <dgm:constr type="t" for="ch" forName="textaccent4" refType="h" fact="0.2042"/>
          <dgm:constr type="w" for="ch" forName="textaccent4" refType="w" fact="0.0189"/>
          <dgm:constr type="h" for="ch" forName="textaccent4" refType="h" fact="0.024"/>
          <dgm:constr type="l" for="ch" forName="imageaccent4" refType="w" fact="0.5901"/>
          <dgm:constr type="t" for="ch" forName="imageaccent4" refType="h" fact="0.2323"/>
          <dgm:constr type="w" for="ch" forName="imageaccent4" refType="w" fact="0.0189"/>
          <dgm:constr type="h" for="ch" forName="imageaccent4" refType="h" fact="0.024"/>
          <dgm:constr type="l" for="ch" forName="textaccent5" refType="w" fact="0.6989"/>
          <dgm:constr type="t" for="ch" forName="textaccent5" refType="h" fact="0.094"/>
          <dgm:constr type="w" for="ch" forName="textaccent5" refType="w" fact="0.0189"/>
          <dgm:constr type="h" for="ch" forName="textaccent5" refType="h" fact="0.024"/>
          <dgm:constr type="l" for="ch" forName="imageaccent5" refType="w" fact="0.7305"/>
          <dgm:constr type="t" for="ch" forName="imageaccent5" refType="h" fact="0.121"/>
          <dgm:constr type="w" for="ch" forName="imageaccent5" refType="w" fact="0.0189"/>
          <dgm:constr type="h" for="ch" forName="imageaccent5" refType="h" fact="0.024"/>
          <dgm:constr type="l" for="ch" forName="image6" refType="w" fact="0.5585"/>
          <dgm:constr type="t" for="ch" forName="image6" refType="h" fact="0.4548"/>
          <dgm:constr type="w" for="ch" forName="image6" refType="w" fact="0.1623"/>
          <dgm:constr type="h" for="ch" forName="image6" refType="h" fact="0.2049"/>
          <dgm:constr type="l" for="ch" forName="text6" refType="w" fact="0.6982"/>
          <dgm:constr type="t" for="ch" forName="text6" refType="h" fact="0.3426"/>
          <dgm:constr type="w" for="ch" forName="text6" refType="w" fact="0.1623"/>
          <dgm:constr type="h" for="ch" forName="text6" refType="h" fact="0.2049"/>
          <dgm:constr type="l" for="ch" forName="imageaccent6" refType="w" fact="0.7002"/>
          <dgm:constr type="t" for="ch" forName="imageaccent6" refType="h" fact="0.5447"/>
          <dgm:constr type="w" for="ch" forName="imageaccent6" refType="w" fact="0.0189"/>
          <dgm:constr type="h" for="ch" forName="imageaccent6" refType="h" fact="0.024"/>
          <dgm:constr type="l" for="ch" forName="textaccent6" refType="w" fact="0.7303"/>
          <dgm:constr type="t" for="ch" forName="textaccent6" refType="h" fact="0.5221"/>
          <dgm:constr type="w" for="ch" forName="textaccent6" refType="w" fact="0.0189"/>
          <dgm:constr type="h" for="ch" forName="textaccent6" refType="h" fact="0.024"/>
          <dgm:constr type="l" for="ch" forName="text7" refType="w" fact="0.2792"/>
          <dgm:constr type="t" for="ch" forName="text7" refType="h" fact="0.4535"/>
          <dgm:constr type="w" for="ch" forName="text7" refType="w" fact="0.1623"/>
          <dgm:constr type="h" for="ch" forName="text7" refType="h" fact="0.2049"/>
          <dgm:constr type="l" for="ch" forName="image7" refType="w" fact="0.1395"/>
          <dgm:constr type="t" for="ch" forName="image7" refType="h" fact="0.5674"/>
          <dgm:constr type="w" for="ch" forName="image7" refType="w" fact="0.1623"/>
          <dgm:constr type="h" for="ch" forName="image7" refType="h" fact="0.2049"/>
          <dgm:constr type="l" for="ch" forName="imageaccent7" refType="w" fact="0.25"/>
          <dgm:constr type="t" for="ch" forName="imageaccent7" refType="h" fact="0.5703"/>
          <dgm:constr type="w" for="ch" forName="imageaccent7" refType="w" fact="0.0189"/>
          <dgm:constr type="h" for="ch" forName="imageaccent7" refType="h" fact="0.024"/>
          <dgm:constr type="l" for="ch" forName="textaccent7" refType="w" fact="0.2838"/>
          <dgm:constr type="t" for="ch" forName="textaccent7" refType="h" fact="0.5443"/>
          <dgm:constr type="w" for="ch" forName="textaccent7" refType="w" fact="0.0189"/>
          <dgm:constr type="h" for="ch" forName="textaccent7" refType="h" fact="0.024"/>
          <dgm:constr type="l" for="ch" forName="image8" refType="w" fact="0.6975"/>
          <dgm:constr type="t" for="ch" forName="image8" refType="h" fact="0.5696"/>
          <dgm:constr type="w" for="ch" forName="image8" refType="w" fact="0.1623"/>
          <dgm:constr type="h" for="ch" forName="image8" refType="h" fact="0.2049"/>
          <dgm:constr type="l" for="ch" forName="text8" refType="w" fact="0.8371"/>
          <dgm:constr type="t" for="ch" forName="text8" refType="h" fact="0.4574"/>
          <dgm:constr type="w" for="ch" forName="text8" refType="w" fact="0.1623"/>
          <dgm:constr type="h" for="ch" forName="text8" refType="h" fact="0.2049"/>
          <dgm:constr type="l" for="ch" forName="imageaccent8" refType="w" fact="0.8392"/>
          <dgm:constr type="t" for="ch" forName="imageaccent8" refType="h" fact="0.6595"/>
          <dgm:constr type="w" for="ch" forName="imageaccent8" refType="w" fact="0.0189"/>
          <dgm:constr type="h" for="ch" forName="imageaccent8" refType="h" fact="0.024"/>
          <dgm:constr type="l" for="ch" forName="textaccent8" refType="w" fact="0.8693"/>
          <dgm:constr type="t" for="ch" forName="textaccent8" refType="h" fact="0.6369"/>
          <dgm:constr type="w" for="ch" forName="textaccent8" refType="w" fact="0.0189"/>
          <dgm:constr type="h" for="ch" forName="textaccent8" refType="h" fact="0.024"/>
          <dgm:constr type="l" for="ch" forName="text9" refType="w" fact="0.8377"/>
          <dgm:constr type="t" for="ch" forName="text9" refType="h" fact="0.0044"/>
          <dgm:constr type="w" for="ch" forName="text9" refType="w" fact="0.1623"/>
          <dgm:constr type="h" for="ch" forName="text9" refType="h" fact="0.2049"/>
          <dgm:constr type="l" for="ch" forName="textaccent9" refType="w" fact="0.95"/>
          <dgm:constr type="t" for="ch" forName="textaccent9" refType="h" fact="0.1846"/>
          <dgm:constr type="w" for="ch" forName="textaccent9" refType="w" fact="0.0189"/>
          <dgm:constr type="h" for="ch" forName="textaccent9" refType="h" fact="0.024"/>
          <dgm:constr type="l" for="ch" forName="image9" refType="w" fact="0.8377"/>
          <dgm:constr type="t" for="ch" forName="image9" refType="h" fact="0.2306"/>
          <dgm:constr type="w" for="ch" forName="image9" refType="w" fact="0.1623"/>
          <dgm:constr type="h" for="ch" forName="image9" refType="h" fact="0.2049"/>
          <dgm:constr type="l" for="ch" forName="imageaccent9" refType="w" fact="0.95"/>
          <dgm:constr type="t" for="ch" forName="imageaccent9" refType="h" fact="0.2318"/>
          <dgm:constr type="w" for="ch" forName="imageaccent9" refType="w" fact="0.0189"/>
          <dgm:constr type="h" for="ch" forName="imageaccent9" refType="h" fact="0.024"/>
          <dgm:constr type="l" for="ch" forName="image10" refType="w" fact="0.2786"/>
          <dgm:constr type="t" for="ch" forName="image10" refType="h" fact="0.6805"/>
          <dgm:constr type="w" for="ch" forName="image10" refType="w" fact="0.1623"/>
          <dgm:constr type="h" for="ch" forName="image10" refType="h" fact="0.2049"/>
          <dgm:constr type="l" for="ch" forName="text10" refType="w" fact="0.4183"/>
          <dgm:constr type="t" for="ch" forName="text10" refType="h" fact="0.5683"/>
          <dgm:constr type="w" for="ch" forName="text10" refType="w" fact="0.1623"/>
          <dgm:constr type="h" for="ch" forName="text10" refType="h" fact="0.2049"/>
          <dgm:constr type="l" for="ch" forName="imageaccent10" refType="w" fact="0.4203"/>
          <dgm:constr type="t" for="ch" forName="imageaccent10" refType="h" fact="0.7704"/>
          <dgm:constr type="w" for="ch" forName="imageaccent10" refType="w" fact="0.0189"/>
          <dgm:constr type="h" for="ch" forName="imageaccent10" refType="h" fact="0.024"/>
          <dgm:constr type="l" for="ch" forName="textaccent10" refType="w" fact="0.4504"/>
          <dgm:constr type="t" for="ch" forName="textaccent10" refType="h" fact="0.7478"/>
          <dgm:constr type="w" for="ch" forName="textaccent10" refType="w" fact="0.0189"/>
          <dgm:constr type="h" for="ch" forName="textaccent10" refType="h" fact="0.024"/>
          <dgm:constr type="l" for="ch" forName="text11" refType="w" fact="0.6971"/>
          <dgm:constr type="t" for="ch" forName="text11" refType="h" fact="0.7951"/>
          <dgm:constr type="w" for="ch" forName="text11" refType="w" fact="0.1623"/>
          <dgm:constr type="h" for="ch" forName="text11" refType="h" fact="0.2049"/>
          <dgm:constr type="l" for="ch" forName="image11" refType="w" fact="0.5575"/>
          <dgm:constr type="t" for="ch" forName="image11" refType="h" fact="0.6816"/>
          <dgm:constr type="w" for="ch" forName="image11" refType="w" fact="0.1623"/>
          <dgm:constr type="h" for="ch" forName="image11" refType="h" fact="0.2049"/>
          <dgm:constr type="l" for="ch" forName="imageaccent11" refType="w" fact="0.6692"/>
          <dgm:constr type="t" for="ch" forName="imageaccent11" refType="h" fact="0.8589"/>
          <dgm:constr type="w" for="ch" forName="imageaccent11" refType="w" fact="0.0189"/>
          <dgm:constr type="h" for="ch" forName="imageaccent11" refType="h" fact="0.024"/>
          <dgm:constr type="l" for="ch" forName="textaccent11" refType="w" fact="0.701"/>
          <dgm:constr type="t" for="ch" forName="textaccent11" refType="h" fact="0.8863"/>
          <dgm:constr type="w" for="ch" forName="textaccent11" refType="w" fact="0.0189"/>
          <dgm:constr type="h" for="ch" forName="textaccent11" refType="h" fact="0.024"/>
        </dgm:constrLst>
      </dgm:if>
      <dgm:else name="Name13">
        <dgm:alg type="composite">
          <dgm:param type="ar" val="1.675"/>
        </dgm:alg>
        <dgm:constrLst>
          <dgm:constr type="primFontSz" for="des" ptType="node" op="equ" val="65"/>
          <dgm:constr type="l" for="ch" forName="image4" refType="w" fact="0.4903"/>
          <dgm:constr type="t" for="ch" forName="image4" refType="h" fact="0.2287"/>
          <dgm:constr type="w" for="ch" forName="image4" refType="w" fact="0.1425"/>
          <dgm:constr type="h" for="ch" forName="image4" refType="h" fact="0.2049"/>
          <dgm:constr type="l" for="ch" forName="text5" refType="w" fact="0.4903"/>
          <dgm:constr type="t" for="ch" forName="text5" refType="h" fact="0.0022"/>
          <dgm:constr type="w" for="ch" forName="text5" refType="w" fact="0.1425"/>
          <dgm:constr type="h" for="ch" forName="text5" refType="h" fact="0.2049"/>
          <dgm:constr type="l" for="ch" forName="image5" refType="w" fact="0.6129"/>
          <dgm:constr type="t" for="ch" forName="image5" refType="h" fact="0.1165"/>
          <dgm:constr type="w" for="ch" forName="image5" refType="w" fact="0.1425"/>
          <dgm:constr type="h" for="ch" forName="image5" refType="h" fact="0.2049"/>
          <dgm:constr type="l" for="ch" forName="image2" refType="w" fact="0.3677"/>
          <dgm:constr type="t" for="ch" forName="image2" refType="h" fact="0.34"/>
          <dgm:constr type="w" for="ch" forName="image2" refType="w" fact="0.1425"/>
          <dgm:constr type="h" for="ch" forName="image2" refType="h" fact="0.2049"/>
          <dgm:constr type="l" for="ch" forName="text4" refType="w" fact="0.3677"/>
          <dgm:constr type="t" for="ch" forName="text4" refType="h" fact="0.1135"/>
          <dgm:constr type="w" for="ch" forName="text4" refType="w" fact="0.1425"/>
          <dgm:constr type="h" for="ch" forName="text4" refType="h" fact="0.2049"/>
          <dgm:constr type="l" for="ch" forName="text2" refType="w" fact="0.2452"/>
          <dgm:constr type="t" for="ch" forName="text2" refType="h" fact="0.2265"/>
          <dgm:constr type="w" for="ch" forName="text2" refType="w" fact="0.1425"/>
          <dgm:constr type="h" for="ch" forName="text2" refType="h" fact="0.2049"/>
          <dgm:constr type="l" for="ch" forName="image3" refType="w" fact="0.2452"/>
          <dgm:constr type="t" for="ch" forName="image3" refType="h" fact="0"/>
          <dgm:constr type="w" for="ch" forName="image3" refType="w" fact="0.1425"/>
          <dgm:constr type="h" for="ch" forName="image3" refType="h" fact="0.2049"/>
          <dgm:constr type="l" for="ch" forName="text1" refType="w" fact="0.1226"/>
          <dgm:constr type="t" for="ch" forName="text1" refType="h" fact="0.3404"/>
          <dgm:constr type="w" for="ch" forName="text1" refType="w" fact="0.1425"/>
          <dgm:constr type="h" for="ch" forName="text1" refType="h" fact="0.2049"/>
          <dgm:constr type="l" for="ch" forName="text3" refType="w" fact="0.1226"/>
          <dgm:constr type="t" for="ch" forName="text3" refType="h" fact="0.1139"/>
          <dgm:constr type="w" for="ch" forName="text3" refType="w" fact="0.1425"/>
          <dgm:constr type="h" for="ch" forName="text3" refType="h" fact="0.2049"/>
          <dgm:constr type="l" for="ch" forName="textaccent1" refType="w" fact="0.126"/>
          <dgm:constr type="t" for="ch" forName="textaccent1" refType="h" fact="0.432"/>
          <dgm:constr type="w" for="ch" forName="textaccent1" refType="w" fact="0.0166"/>
          <dgm:constr type="h" for="ch" forName="textaccent1" refType="h" fact="0.024"/>
          <dgm:constr type="l" for="ch" forName="image1" refType="w" fact="0"/>
          <dgm:constr type="t" for="ch" forName="image1" refType="h" fact="0.2272"/>
          <dgm:constr type="w" for="ch" forName="image1" refType="w" fact="0.1425"/>
          <dgm:constr type="h" for="ch" forName="image1" refType="h" fact="0.2049"/>
          <dgm:constr type="l" for="ch" forName="imageaccent1" refType="w" fact="0.0976"/>
          <dgm:constr type="t" for="ch" forName="imageaccent1" refType="h" fact="0.4048"/>
          <dgm:constr type="w" for="ch" forName="imageaccent1" refType="w" fact="0.0166"/>
          <dgm:constr type="h" for="ch" forName="imageaccent1" refType="h" fact="0.024"/>
          <dgm:constr type="l" for="ch" forName="textaccent2" refType="w" fact="0.3432"/>
          <dgm:constr type="t" for="ch" forName="textaccent2" refType="h" fact="0.4038"/>
          <dgm:constr type="w" for="ch" forName="textaccent2" refType="w" fact="0.0166"/>
          <dgm:constr type="h" for="ch" forName="textaccent2" refType="h" fact="0.024"/>
          <dgm:constr type="l" for="ch" forName="imageaccent2" refType="w" fact="0.3712"/>
          <dgm:constr type="t" for="ch" forName="imageaccent2" refType="h" fact="0.4312"/>
          <dgm:constr type="w" for="ch" forName="imageaccent2" refType="w" fact="0.0166"/>
          <dgm:constr type="h" for="ch" forName="imageaccent2" refType="h" fact="0.024"/>
          <dgm:constr type="l" for="ch" forName="textaccent3" refType="w" fact="0.2196"/>
          <dgm:constr type="t" for="ch" forName="textaccent3" refType="h" fact="0.1167"/>
          <dgm:constr type="w" for="ch" forName="textaccent3" refType="w" fact="0.0166"/>
          <dgm:constr type="h" for="ch" forName="textaccent3" refType="h" fact="0.024"/>
          <dgm:constr type="l" for="ch" forName="imageaccent3" refType="w" fact="0.2492"/>
          <dgm:constr type="t" for="ch" forName="imageaccent3" refType="h" fact="0.0908"/>
          <dgm:constr type="w" for="ch" forName="imageaccent3" refType="w" fact="0.0166"/>
          <dgm:constr type="h" for="ch" forName="imageaccent3" refType="h" fact="0.024"/>
          <dgm:constr type="l" for="ch" forName="textaccent4" refType="w" fact="0.491"/>
          <dgm:constr type="t" for="ch" forName="textaccent4" refType="h" fact="0.2042"/>
          <dgm:constr type="w" for="ch" forName="textaccent4" refType="w" fact="0.0166"/>
          <dgm:constr type="h" for="ch" forName="textaccent4" refType="h" fact="0.024"/>
          <dgm:constr type="l" for="ch" forName="imageaccent4" refType="w" fact="0.5181"/>
          <dgm:constr type="t" for="ch" forName="imageaccent4" refType="h" fact="0.2323"/>
          <dgm:constr type="w" for="ch" forName="imageaccent4" refType="w" fact="0.0166"/>
          <dgm:constr type="h" for="ch" forName="imageaccent4" refType="h" fact="0.024"/>
          <dgm:constr type="l" for="ch" forName="textaccent5" refType="w" fact="0.6136"/>
          <dgm:constr type="t" for="ch" forName="textaccent5" refType="h" fact="0.094"/>
          <dgm:constr type="w" for="ch" forName="textaccent5" refType="w" fact="0.0166"/>
          <dgm:constr type="h" for="ch" forName="textaccent5" refType="h" fact="0.024"/>
          <dgm:constr type="l" for="ch" forName="imageaccent5" refType="w" fact="0.6413"/>
          <dgm:constr type="t" for="ch" forName="imageaccent5" refType="h" fact="0.121"/>
          <dgm:constr type="w" for="ch" forName="imageaccent5" refType="w" fact="0.0166"/>
          <dgm:constr type="h" for="ch" forName="imageaccent5" refType="h" fact="0.024"/>
          <dgm:constr type="l" for="ch" forName="image6" refType="w" fact="0.4903"/>
          <dgm:constr type="t" for="ch" forName="image6" refType="h" fact="0.4548"/>
          <dgm:constr type="w" for="ch" forName="image6" refType="w" fact="0.1425"/>
          <dgm:constr type="h" for="ch" forName="image6" refType="h" fact="0.2049"/>
          <dgm:constr type="l" for="ch" forName="text6" refType="w" fact="0.6129"/>
          <dgm:constr type="t" for="ch" forName="text6" refType="h" fact="0.3426"/>
          <dgm:constr type="w" for="ch" forName="text6" refType="w" fact="0.1425"/>
          <dgm:constr type="h" for="ch" forName="text6" refType="h" fact="0.2049"/>
          <dgm:constr type="l" for="ch" forName="imageaccent6" refType="w" fact="0.6147"/>
          <dgm:constr type="t" for="ch" forName="imageaccent6" refType="h" fact="0.5447"/>
          <dgm:constr type="w" for="ch" forName="imageaccent6" refType="w" fact="0.0166"/>
          <dgm:constr type="h" for="ch" forName="imageaccent6" refType="h" fact="0.024"/>
          <dgm:constr type="l" for="ch" forName="textaccent6" refType="w" fact="0.6411"/>
          <dgm:constr type="t" for="ch" forName="textaccent6" refType="h" fact="0.5221"/>
          <dgm:constr type="w" for="ch" forName="textaccent6" refType="w" fact="0.0166"/>
          <dgm:constr type="h" for="ch" forName="textaccent6" refType="h" fact="0.024"/>
          <dgm:constr type="l" for="ch" forName="text7" refType="w" fact="0.2451"/>
          <dgm:constr type="t" for="ch" forName="text7" refType="h" fact="0.4535"/>
          <dgm:constr type="w" for="ch" forName="text7" refType="w" fact="0.1425"/>
          <dgm:constr type="h" for="ch" forName="text7" refType="h" fact="0.2049"/>
          <dgm:constr type="l" for="ch" forName="image7" refType="w" fact="0.1225"/>
          <dgm:constr type="t" for="ch" forName="image7" refType="h" fact="0.5674"/>
          <dgm:constr type="w" for="ch" forName="image7" refType="w" fact="0.1425"/>
          <dgm:constr type="h" for="ch" forName="image7" refType="h" fact="0.2049"/>
          <dgm:constr type="l" for="ch" forName="imageaccent7" refType="w" fact="0.2195"/>
          <dgm:constr type="t" for="ch" forName="imageaccent7" refType="h" fact="0.5703"/>
          <dgm:constr type="w" for="ch" forName="imageaccent7" refType="w" fact="0.0166"/>
          <dgm:constr type="h" for="ch" forName="imageaccent7" refType="h" fact="0.024"/>
          <dgm:constr type="l" for="ch" forName="textaccent7" refType="w" fact="0.2491"/>
          <dgm:constr type="t" for="ch" forName="textaccent7" refType="h" fact="0.5443"/>
          <dgm:constr type="w" for="ch" forName="textaccent7" refType="w" fact="0.0166"/>
          <dgm:constr type="h" for="ch" forName="textaccent7" refType="h" fact="0.024"/>
          <dgm:constr type="l" for="ch" forName="image8" refType="w" fact="0.6123"/>
          <dgm:constr type="t" for="ch" forName="image8" refType="h" fact="0.5696"/>
          <dgm:constr type="w" for="ch" forName="image8" refType="w" fact="0.1425"/>
          <dgm:constr type="h" for="ch" forName="image8" refType="h" fact="0.2049"/>
          <dgm:constr type="l" for="ch" forName="text8" refType="w" fact="0.7349"/>
          <dgm:constr type="t" for="ch" forName="text8" refType="h" fact="0.4574"/>
          <dgm:constr type="w" for="ch" forName="text8" refType="w" fact="0.1425"/>
          <dgm:constr type="h" for="ch" forName="text8" refType="h" fact="0.2049"/>
          <dgm:constr type="l" for="ch" forName="imageaccent8" refType="w" fact="0.7367"/>
          <dgm:constr type="t" for="ch" forName="imageaccent8" refType="h" fact="0.6595"/>
          <dgm:constr type="w" for="ch" forName="imageaccent8" refType="w" fact="0.0166"/>
          <dgm:constr type="h" for="ch" forName="imageaccent8" refType="h" fact="0.024"/>
          <dgm:constr type="l" for="ch" forName="textaccent8" refType="w" fact="0.7631"/>
          <dgm:constr type="t" for="ch" forName="textaccent8" refType="h" fact="0.6369"/>
          <dgm:constr type="w" for="ch" forName="textaccent8" refType="w" fact="0.0166"/>
          <dgm:constr type="h" for="ch" forName="textaccent8" refType="h" fact="0.024"/>
          <dgm:constr type="l" for="ch" forName="text9" refType="w" fact="0.7354"/>
          <dgm:constr type="t" for="ch" forName="text9" refType="h" fact="0.0044"/>
          <dgm:constr type="w" for="ch" forName="text9" refType="w" fact="0.1425"/>
          <dgm:constr type="h" for="ch" forName="text9" refType="h" fact="0.2049"/>
          <dgm:constr type="l" for="ch" forName="textaccent9" refType="w" fact="0.8339"/>
          <dgm:constr type="t" for="ch" forName="textaccent9" refType="h" fact="0.1846"/>
          <dgm:constr type="w" for="ch" forName="textaccent9" refType="w" fact="0.0166"/>
          <dgm:constr type="h" for="ch" forName="textaccent9" refType="h" fact="0.024"/>
          <dgm:constr type="l" for="ch" forName="image9" refType="w" fact="0.7354"/>
          <dgm:constr type="t" for="ch" forName="image9" refType="h" fact="0.2306"/>
          <dgm:constr type="w" for="ch" forName="image9" refType="w" fact="0.1425"/>
          <dgm:constr type="h" for="ch" forName="image9" refType="h" fact="0.2049"/>
          <dgm:constr type="l" for="ch" forName="imageaccent9" refType="w" fact="0.8339"/>
          <dgm:constr type="t" for="ch" forName="imageaccent9" refType="h" fact="0.2318"/>
          <dgm:constr type="w" for="ch" forName="imageaccent9" refType="w" fact="0.0166"/>
          <dgm:constr type="h" for="ch" forName="imageaccent9" refType="h" fact="0.024"/>
          <dgm:constr type="l" for="ch" forName="image10" refType="w" fact="0.2446"/>
          <dgm:constr type="t" for="ch" forName="image10" refType="h" fact="0.6805"/>
          <dgm:constr type="w" for="ch" forName="image10" refType="w" fact="0.1425"/>
          <dgm:constr type="h" for="ch" forName="image10" refType="h" fact="0.2049"/>
          <dgm:constr type="l" for="ch" forName="text10" refType="w" fact="0.3672"/>
          <dgm:constr type="t" for="ch" forName="text10" refType="h" fact="0.5683"/>
          <dgm:constr type="w" for="ch" forName="text10" refType="w" fact="0.1425"/>
          <dgm:constr type="h" for="ch" forName="text10" refType="h" fact="0.2049"/>
          <dgm:constr type="l" for="ch" forName="imageaccent10" refType="w" fact="0.369"/>
          <dgm:constr type="t" for="ch" forName="imageaccent10" refType="h" fact="0.7704"/>
          <dgm:constr type="w" for="ch" forName="imageaccent10" refType="w" fact="0.0166"/>
          <dgm:constr type="h" for="ch" forName="imageaccent10" refType="h" fact="0.024"/>
          <dgm:constr type="l" for="ch" forName="textaccent10" refType="w" fact="0.3954"/>
          <dgm:constr type="t" for="ch" forName="textaccent10" refType="h" fact="0.7478"/>
          <dgm:constr type="w" for="ch" forName="textaccent10" refType="w" fact="0.0166"/>
          <dgm:constr type="h" for="ch" forName="textaccent10" refType="h" fact="0.024"/>
          <dgm:constr type="l" for="ch" forName="text11" refType="w" fact="0.612"/>
          <dgm:constr type="t" for="ch" forName="text11" refType="h" fact="0.7951"/>
          <dgm:constr type="w" for="ch" forName="text11" refType="w" fact="0.1425"/>
          <dgm:constr type="h" for="ch" forName="text11" refType="h" fact="0.2049"/>
          <dgm:constr type="l" for="ch" forName="image11" refType="w" fact="0.4894"/>
          <dgm:constr type="t" for="ch" forName="image11" refType="h" fact="0.6816"/>
          <dgm:constr type="w" for="ch" forName="image11" refType="w" fact="0.1425"/>
          <dgm:constr type="h" for="ch" forName="image11" refType="h" fact="0.2049"/>
          <dgm:constr type="l" for="ch" forName="imageaccent11" refType="w" fact="0.5874"/>
          <dgm:constr type="t" for="ch" forName="imageaccent11" refType="h" fact="0.8589"/>
          <dgm:constr type="w" for="ch" forName="imageaccent11" refType="w" fact="0.0166"/>
          <dgm:constr type="h" for="ch" forName="imageaccent11" refType="h" fact="0.024"/>
          <dgm:constr type="l" for="ch" forName="textaccent11" refType="w" fact="0.6154"/>
          <dgm:constr type="t" for="ch" forName="textaccent11" refType="h" fact="0.8863"/>
          <dgm:constr type="w" for="ch" forName="textaccent11" refType="w" fact="0.0166"/>
          <dgm:constr type="h" for="ch" forName="textaccent11" refType="h" fact="0.024"/>
          <dgm:constr type="l" for="ch" forName="text12" refType="w" fact="0.735"/>
          <dgm:constr type="t" for="ch" forName="text12" refType="h" fact="0.684"/>
          <dgm:constr type="w" for="ch" forName="text12" refType="w" fact="0.1425"/>
          <dgm:constr type="h" for="ch" forName="text12" refType="h" fact="0.2049"/>
          <dgm:constr type="l" for="ch" forName="image12" refType="w" fact="0.8575"/>
          <dgm:constr type="t" for="ch" forName="image12" refType="h" fact="0.5718"/>
          <dgm:constr type="w" for="ch" forName="image12" refType="w" fact="0.1425"/>
          <dgm:constr type="h" for="ch" forName="image12" refType="h" fact="0.2049"/>
          <dgm:constr type="l" for="ch" forName="textaccent12" refType="w" fact="0.8594"/>
          <dgm:constr type="t" for="ch" forName="textaccent12" refType="h" fact="0.7739"/>
          <dgm:constr type="w" for="ch" forName="textaccent12" refType="w" fact="0.0166"/>
          <dgm:constr type="h" for="ch" forName="textaccent12" refType="h" fact="0.024"/>
          <dgm:constr type="l" for="ch" forName="imageaccent12" refType="w" fact="0.8858"/>
          <dgm:constr type="t" for="ch" forName="imageaccent12" refType="h" fact="0.7513"/>
          <dgm:constr type="w" for="ch" forName="imageaccent12" refType="w" fact="0.0166"/>
          <dgm:constr type="h" for="ch" forName="imageaccent12" refType="h" fact="0.024"/>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5"/>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5"/>
                <dgm:adj idx="2" val="1.1547"/>
              </dgm:adjLst>
            </dgm:shape>
            <dgm:presOf/>
          </dgm:layoutNode>
        </dgm:forEach>
        <dgm:forEach name="imageRepeat" axis="self">
          <dgm:layoutNode name="imageRepeatNode" styleLbl="alignAcc1">
            <dgm:alg type="sp"/>
            <dgm:shape xmlns:r="http://schemas.openxmlformats.org/officeDocument/2006/relationships" type="hexagon" r:blip="" blipPhldr="1">
              <dgm:adjLst>
                <dgm:adj idx="1" val="0.25"/>
                <dgm:adj idx="2" val="1.1547"/>
              </dgm:adjLst>
            </dgm:shape>
            <dgm:presOf axis="self"/>
          </dgm:layoutNode>
        </dgm:forEach>
      </dgm:forEach>
    </dgm:forEach>
    <dgm:forEach name="Name14" axis="ch" ptType="node" cnt="1">
      <dgm:layoutNode name="text1">
        <dgm:alg type="sp"/>
        <dgm:shape xmlns:r="http://schemas.openxmlformats.org/officeDocument/2006/relationships" r:blip="">
          <dgm:adjLst/>
        </dgm:shape>
        <dgm:presOf/>
        <dgm:constrLst/>
        <dgm:forEach name="Name15" ref="textRepeat"/>
      </dgm:layoutNode>
      <dgm:layoutNode name="textaccent1">
        <dgm:alg type="sp"/>
        <dgm:shape xmlns:r="http://schemas.openxmlformats.org/officeDocument/2006/relationships" r:blip="">
          <dgm:adjLst/>
        </dgm:shape>
        <dgm:presOf/>
        <dgm:constrLst/>
        <dgm:forEach name="Name16" ref="accentRepeat"/>
      </dgm:layoutNode>
    </dgm:forEach>
    <dgm:forEach name="Name17" axis="ch" ptType="sibTrans" hideLastTrans="0" cnt="1">
      <dgm:layoutNode name="image1">
        <dgm:alg type="sp"/>
        <dgm:shape xmlns:r="http://schemas.openxmlformats.org/officeDocument/2006/relationships" r:blip="">
          <dgm:adjLst/>
        </dgm:shape>
        <dgm:presOf/>
        <dgm:constrLst/>
        <dgm:forEach name="Name18" ref="imageRepeat"/>
      </dgm:layoutNode>
      <dgm:layoutNode name="imageaccent1">
        <dgm:alg type="sp"/>
        <dgm:shape xmlns:r="http://schemas.openxmlformats.org/officeDocument/2006/relationships" r:blip="">
          <dgm:adjLst/>
        </dgm:shape>
        <dgm:presOf/>
        <dgm:constrLst/>
        <dgm:forEach name="Name19" ref="accentRepeat"/>
      </dgm:layoutNode>
    </dgm:forEach>
    <dgm:forEach name="Name20" axis="ch" ptType="node" st="2" cnt="1">
      <dgm:layoutNode name="text2">
        <dgm:alg type="sp"/>
        <dgm:shape xmlns:r="http://schemas.openxmlformats.org/officeDocument/2006/relationships" r:blip="">
          <dgm:adjLst/>
        </dgm:shape>
        <dgm:presOf/>
        <dgm:constrLst/>
        <dgm:forEach name="Name21" ref="textRepeat"/>
      </dgm:layoutNode>
      <dgm:layoutNode name="textaccent2">
        <dgm:alg type="sp"/>
        <dgm:shape xmlns:r="http://schemas.openxmlformats.org/officeDocument/2006/relationships" r:blip="">
          <dgm:adjLst/>
        </dgm:shape>
        <dgm:presOf/>
        <dgm:constrLst/>
        <dgm:forEach name="Name22" ref="accentRepeat"/>
      </dgm:layoutNode>
    </dgm:forEach>
    <dgm:forEach name="Name23" axis="ch" ptType="sibTrans" hideLastTrans="0" st="2" cnt="1">
      <dgm:layoutNode name="image2">
        <dgm:alg type="sp"/>
        <dgm:shape xmlns:r="http://schemas.openxmlformats.org/officeDocument/2006/relationships" r:blip="">
          <dgm:adjLst/>
        </dgm:shape>
        <dgm:presOf/>
        <dgm:constrLst/>
        <dgm:forEach name="Name24" ref="imageRepeat"/>
      </dgm:layoutNode>
      <dgm:layoutNode name="imageaccent2">
        <dgm:alg type="sp"/>
        <dgm:shape xmlns:r="http://schemas.openxmlformats.org/officeDocument/2006/relationships" r:blip="">
          <dgm:adjLst/>
        </dgm:shape>
        <dgm:presOf/>
        <dgm:constrLst/>
        <dgm:forEach name="Name25" ref="accentRepeat"/>
      </dgm:layoutNode>
    </dgm:forEach>
    <dgm:forEach name="Name26" axis="ch" ptType="node" st="3" cnt="1">
      <dgm:layoutNode name="text3">
        <dgm:alg type="sp"/>
        <dgm:shape xmlns:r="http://schemas.openxmlformats.org/officeDocument/2006/relationships" r:blip="">
          <dgm:adjLst/>
        </dgm:shape>
        <dgm:presOf/>
        <dgm:constrLst/>
        <dgm:forEach name="Name27" ref="textRepeat"/>
      </dgm:layoutNode>
      <dgm:layoutNode name="textaccent3">
        <dgm:alg type="sp"/>
        <dgm:shape xmlns:r="http://schemas.openxmlformats.org/officeDocument/2006/relationships" r:blip="">
          <dgm:adjLst/>
        </dgm:shape>
        <dgm:presOf/>
        <dgm:constrLst/>
        <dgm:forEach name="Name28" ref="accentRepeat"/>
      </dgm:layoutNode>
    </dgm:forEach>
    <dgm:forEach name="Name29" axis="ch" ptType="sibTrans" hideLastTrans="0" st="3" cnt="1">
      <dgm:layoutNode name="image3">
        <dgm:alg type="sp"/>
        <dgm:shape xmlns:r="http://schemas.openxmlformats.org/officeDocument/2006/relationships" r:blip="">
          <dgm:adjLst/>
        </dgm:shape>
        <dgm:presOf/>
        <dgm:constrLst/>
        <dgm:forEach name="Name30" ref="imageRepeat"/>
      </dgm:layoutNode>
      <dgm:layoutNode name="imageaccent3">
        <dgm:alg type="sp"/>
        <dgm:shape xmlns:r="http://schemas.openxmlformats.org/officeDocument/2006/relationships" r:blip="">
          <dgm:adjLst/>
        </dgm:shape>
        <dgm:presOf/>
        <dgm:constrLst/>
        <dgm:forEach name="Name31" ref="accentRepeat"/>
      </dgm:layoutNode>
    </dgm:forEach>
    <dgm:forEach name="Name32" axis="ch" ptType="node" st="4" cnt="1">
      <dgm:layoutNode name="text4">
        <dgm:alg type="sp"/>
        <dgm:shape xmlns:r="http://schemas.openxmlformats.org/officeDocument/2006/relationships" r:blip="">
          <dgm:adjLst/>
        </dgm:shape>
        <dgm:presOf/>
        <dgm:constrLst/>
        <dgm:forEach name="Name33" ref="textRepeat"/>
      </dgm:layoutNode>
      <dgm:layoutNode name="textaccent4">
        <dgm:alg type="sp"/>
        <dgm:shape xmlns:r="http://schemas.openxmlformats.org/officeDocument/2006/relationships" r:blip="">
          <dgm:adjLst/>
        </dgm:shape>
        <dgm:presOf/>
        <dgm:constrLst/>
        <dgm:forEach name="Name34" ref="accentRepeat"/>
      </dgm:layoutNode>
    </dgm:forEach>
    <dgm:forEach name="Name35" axis="ch" ptType="sibTrans" hideLastTrans="0" st="4" cnt="1">
      <dgm:layoutNode name="image4">
        <dgm:alg type="sp"/>
        <dgm:shape xmlns:r="http://schemas.openxmlformats.org/officeDocument/2006/relationships" r:blip="">
          <dgm:adjLst/>
        </dgm:shape>
        <dgm:presOf/>
        <dgm:constrLst/>
        <dgm:forEach name="Name36" ref="imageRepeat"/>
      </dgm:layoutNode>
      <dgm:layoutNode name="imageaccent4">
        <dgm:alg type="sp"/>
        <dgm:shape xmlns:r="http://schemas.openxmlformats.org/officeDocument/2006/relationships" r:blip="">
          <dgm:adjLst/>
        </dgm:shape>
        <dgm:presOf/>
        <dgm:constrLst/>
        <dgm:forEach name="Name37" ref="accentRepeat"/>
      </dgm:layoutNode>
    </dgm:forEach>
    <dgm:forEach name="Name38" axis="ch" ptType="node" st="5" cnt="1">
      <dgm:layoutNode name="text5">
        <dgm:alg type="sp"/>
        <dgm:shape xmlns:r="http://schemas.openxmlformats.org/officeDocument/2006/relationships" r:blip="">
          <dgm:adjLst/>
        </dgm:shape>
        <dgm:presOf/>
        <dgm:constrLst/>
        <dgm:forEach name="Name39" ref="textRepeat"/>
      </dgm:layoutNode>
      <dgm:layoutNode name="textaccent5">
        <dgm:alg type="sp"/>
        <dgm:shape xmlns:r="http://schemas.openxmlformats.org/officeDocument/2006/relationships" r:blip="">
          <dgm:adjLst/>
        </dgm:shape>
        <dgm:presOf/>
        <dgm:constrLst/>
        <dgm:forEach name="Name40" ref="accentRepeat"/>
      </dgm:layoutNode>
    </dgm:forEach>
    <dgm:forEach name="Name41" axis="ch" ptType="sibTrans" hideLastTrans="0" st="5" cnt="1">
      <dgm:layoutNode name="image5">
        <dgm:alg type="sp"/>
        <dgm:shape xmlns:r="http://schemas.openxmlformats.org/officeDocument/2006/relationships" r:blip="">
          <dgm:adjLst/>
        </dgm:shape>
        <dgm:presOf/>
        <dgm:constrLst/>
        <dgm:forEach name="Name42" ref="imageRepeat"/>
      </dgm:layoutNode>
      <dgm:layoutNode name="imageaccent5">
        <dgm:alg type="sp"/>
        <dgm:shape xmlns:r="http://schemas.openxmlformats.org/officeDocument/2006/relationships" r:blip="">
          <dgm:adjLst/>
        </dgm:shape>
        <dgm:presOf/>
        <dgm:constrLst/>
        <dgm:forEach name="Name43" ref="accentRepeat"/>
      </dgm:layoutNode>
    </dgm:forEach>
    <dgm:forEach name="Name44" axis="ch" ptType="node" st="6" cnt="1">
      <dgm:layoutNode name="text6">
        <dgm:alg type="sp"/>
        <dgm:shape xmlns:r="http://schemas.openxmlformats.org/officeDocument/2006/relationships" r:blip="">
          <dgm:adjLst/>
        </dgm:shape>
        <dgm:presOf/>
        <dgm:constrLst/>
        <dgm:forEach name="Name45" ref="textRepeat"/>
      </dgm:layoutNode>
      <dgm:layoutNode name="textaccent6">
        <dgm:alg type="sp"/>
        <dgm:shape xmlns:r="http://schemas.openxmlformats.org/officeDocument/2006/relationships" r:blip="">
          <dgm:adjLst/>
        </dgm:shape>
        <dgm:presOf/>
        <dgm:constrLst/>
        <dgm:forEach name="Name46" ref="accentRepeat"/>
      </dgm:layoutNode>
    </dgm:forEach>
    <dgm:forEach name="Name47" axis="ch" ptType="sibTrans" hideLastTrans="0" st="6" cnt="1">
      <dgm:layoutNode name="image6">
        <dgm:alg type="sp"/>
        <dgm:shape xmlns:r="http://schemas.openxmlformats.org/officeDocument/2006/relationships" r:blip="">
          <dgm:adjLst/>
        </dgm:shape>
        <dgm:presOf/>
        <dgm:constrLst/>
        <dgm:forEach name="Name48" ref="imageRepeat"/>
      </dgm:layoutNode>
      <dgm:layoutNode name="imageaccent6">
        <dgm:alg type="sp"/>
        <dgm:shape xmlns:r="http://schemas.openxmlformats.org/officeDocument/2006/relationships" r:blip="">
          <dgm:adjLst/>
        </dgm:shape>
        <dgm:presOf/>
        <dgm:constrLst/>
        <dgm:forEach name="Name49" ref="accentRepeat"/>
      </dgm:layoutNode>
    </dgm:forEach>
    <dgm:forEach name="Name50" axis="ch" ptType="node" st="7" cnt="1">
      <dgm:layoutNode name="text7">
        <dgm:alg type="sp"/>
        <dgm:shape xmlns:r="http://schemas.openxmlformats.org/officeDocument/2006/relationships" r:blip="">
          <dgm:adjLst/>
        </dgm:shape>
        <dgm:presOf/>
        <dgm:constrLst/>
        <dgm:forEach name="Name51" ref="textRepeat"/>
      </dgm:layoutNode>
      <dgm:layoutNode name="textaccent7">
        <dgm:alg type="sp"/>
        <dgm:shape xmlns:r="http://schemas.openxmlformats.org/officeDocument/2006/relationships" r:blip="">
          <dgm:adjLst/>
        </dgm:shape>
        <dgm:presOf/>
        <dgm:constrLst/>
        <dgm:forEach name="Name52" ref="accentRepeat"/>
      </dgm:layoutNode>
    </dgm:forEach>
    <dgm:forEach name="Name53" axis="ch" ptType="sibTrans" hideLastTrans="0" st="7" cnt="1">
      <dgm:layoutNode name="image7">
        <dgm:alg type="sp"/>
        <dgm:shape xmlns:r="http://schemas.openxmlformats.org/officeDocument/2006/relationships" r:blip="">
          <dgm:adjLst/>
        </dgm:shape>
        <dgm:presOf/>
        <dgm:constrLst/>
        <dgm:forEach name="Name54" ref="imageRepeat"/>
      </dgm:layoutNode>
      <dgm:layoutNode name="imageaccent7">
        <dgm:alg type="sp"/>
        <dgm:shape xmlns:r="http://schemas.openxmlformats.org/officeDocument/2006/relationships" r:blip="">
          <dgm:adjLst/>
        </dgm:shape>
        <dgm:presOf/>
        <dgm:constrLst/>
        <dgm:forEach name="Name55" ref="accentRepeat"/>
      </dgm:layoutNode>
    </dgm:forEach>
    <dgm:forEach name="Name56" axis="ch" ptType="node" st="8" cnt="1">
      <dgm:layoutNode name="text8">
        <dgm:alg type="sp"/>
        <dgm:shape xmlns:r="http://schemas.openxmlformats.org/officeDocument/2006/relationships" r:blip="">
          <dgm:adjLst/>
        </dgm:shape>
        <dgm:presOf/>
        <dgm:constrLst/>
        <dgm:forEach name="Name57" ref="textRepeat"/>
      </dgm:layoutNode>
      <dgm:layoutNode name="textaccent8">
        <dgm:alg type="sp"/>
        <dgm:shape xmlns:r="http://schemas.openxmlformats.org/officeDocument/2006/relationships" r:blip="">
          <dgm:adjLst/>
        </dgm:shape>
        <dgm:presOf/>
        <dgm:constrLst/>
        <dgm:forEach name="Name58" ref="accentRepeat"/>
      </dgm:layoutNode>
    </dgm:forEach>
    <dgm:forEach name="Name59" axis="ch" ptType="sibTrans" hideLastTrans="0" st="8" cnt="1">
      <dgm:layoutNode name="image8">
        <dgm:alg type="sp"/>
        <dgm:shape xmlns:r="http://schemas.openxmlformats.org/officeDocument/2006/relationships" r:blip="">
          <dgm:adjLst/>
        </dgm:shape>
        <dgm:presOf/>
        <dgm:constrLst/>
        <dgm:forEach name="Name60" ref="imageRepeat"/>
      </dgm:layoutNode>
      <dgm:layoutNode name="imageaccent8">
        <dgm:alg type="sp"/>
        <dgm:shape xmlns:r="http://schemas.openxmlformats.org/officeDocument/2006/relationships" r:blip="">
          <dgm:adjLst/>
        </dgm:shape>
        <dgm:presOf/>
        <dgm:constrLst/>
        <dgm:forEach name="Name61" ref="accentRepeat"/>
      </dgm:layoutNode>
    </dgm:forEach>
    <dgm:forEach name="Name62" axis="ch" ptType="node" st="9" cnt="1">
      <dgm:layoutNode name="text9">
        <dgm:alg type="sp"/>
        <dgm:shape xmlns:r="http://schemas.openxmlformats.org/officeDocument/2006/relationships" r:blip="">
          <dgm:adjLst/>
        </dgm:shape>
        <dgm:presOf/>
        <dgm:constrLst/>
        <dgm:forEach name="Name63" ref="textRepeat"/>
      </dgm:layoutNode>
      <dgm:layoutNode name="textaccent9">
        <dgm:alg type="sp"/>
        <dgm:shape xmlns:r="http://schemas.openxmlformats.org/officeDocument/2006/relationships" r:blip="">
          <dgm:adjLst/>
        </dgm:shape>
        <dgm:presOf/>
        <dgm:constrLst/>
        <dgm:forEach name="Name64" ref="accentRepeat"/>
      </dgm:layoutNode>
    </dgm:forEach>
    <dgm:forEach name="Name65" axis="ch" ptType="sibTrans" hideLastTrans="0" st="9" cnt="1">
      <dgm:layoutNode name="image9">
        <dgm:alg type="sp"/>
        <dgm:shape xmlns:r="http://schemas.openxmlformats.org/officeDocument/2006/relationships" r:blip="">
          <dgm:adjLst/>
        </dgm:shape>
        <dgm:presOf/>
        <dgm:constrLst/>
        <dgm:forEach name="Name66" ref="imageRepeat"/>
      </dgm:layoutNode>
      <dgm:layoutNode name="imageaccent9">
        <dgm:alg type="sp"/>
        <dgm:shape xmlns:r="http://schemas.openxmlformats.org/officeDocument/2006/relationships" r:blip="">
          <dgm:adjLst/>
        </dgm:shape>
        <dgm:presOf/>
        <dgm:constrLst/>
        <dgm:forEach name="Name67" ref="accentRepeat"/>
      </dgm:layoutNode>
    </dgm:forEach>
    <dgm:forEach name="Name68" axis="ch" ptType="node" st="10" cnt="1">
      <dgm:layoutNode name="text10">
        <dgm:alg type="sp"/>
        <dgm:shape xmlns:r="http://schemas.openxmlformats.org/officeDocument/2006/relationships" r:blip="">
          <dgm:adjLst/>
        </dgm:shape>
        <dgm:presOf/>
        <dgm:constrLst/>
        <dgm:forEach name="Name69" ref="textRepeat"/>
      </dgm:layoutNode>
      <dgm:layoutNode name="textaccent10">
        <dgm:alg type="sp"/>
        <dgm:shape xmlns:r="http://schemas.openxmlformats.org/officeDocument/2006/relationships" r:blip="">
          <dgm:adjLst/>
        </dgm:shape>
        <dgm:presOf/>
        <dgm:constrLst/>
        <dgm:forEach name="Name70" ref="accentRepeat"/>
      </dgm:layoutNode>
    </dgm:forEach>
    <dgm:forEach name="Name71" axis="ch" ptType="sibTrans" hideLastTrans="0" st="10" cnt="1">
      <dgm:layoutNode name="image10">
        <dgm:alg type="sp"/>
        <dgm:shape xmlns:r="http://schemas.openxmlformats.org/officeDocument/2006/relationships" r:blip="">
          <dgm:adjLst/>
        </dgm:shape>
        <dgm:presOf/>
        <dgm:constrLst/>
        <dgm:forEach name="Name72" ref="imageRepeat"/>
      </dgm:layoutNode>
      <dgm:layoutNode name="imageaccent10">
        <dgm:alg type="sp"/>
        <dgm:shape xmlns:r="http://schemas.openxmlformats.org/officeDocument/2006/relationships" r:blip="">
          <dgm:adjLst/>
        </dgm:shape>
        <dgm:presOf/>
        <dgm:constrLst/>
        <dgm:forEach name="Name73" ref="accentRepeat"/>
      </dgm:layoutNode>
    </dgm:forEach>
    <dgm:forEach name="Name74" axis="ch" ptType="node" st="11" cnt="1">
      <dgm:layoutNode name="text11">
        <dgm:alg type="sp"/>
        <dgm:shape xmlns:r="http://schemas.openxmlformats.org/officeDocument/2006/relationships" r:blip="">
          <dgm:adjLst/>
        </dgm:shape>
        <dgm:presOf/>
        <dgm:constrLst/>
        <dgm:forEach name="Name75" ref="textRepeat"/>
      </dgm:layoutNode>
      <dgm:layoutNode name="textaccent11">
        <dgm:alg type="sp"/>
        <dgm:shape xmlns:r="http://schemas.openxmlformats.org/officeDocument/2006/relationships" r:blip="">
          <dgm:adjLst/>
        </dgm:shape>
        <dgm:presOf/>
        <dgm:constrLst/>
        <dgm:forEach name="Name76" ref="accentRepeat"/>
      </dgm:layoutNode>
    </dgm:forEach>
    <dgm:forEach name="Name77" axis="ch" ptType="sibTrans" hideLastTrans="0" st="11" cnt="1">
      <dgm:layoutNode name="image11">
        <dgm:alg type="sp"/>
        <dgm:shape xmlns:r="http://schemas.openxmlformats.org/officeDocument/2006/relationships" r:blip="">
          <dgm:adjLst/>
        </dgm:shape>
        <dgm:presOf/>
        <dgm:constrLst/>
        <dgm:forEach name="Name78" ref="imageRepeat"/>
      </dgm:layoutNode>
      <dgm:layoutNode name="imageaccent11">
        <dgm:alg type="sp"/>
        <dgm:shape xmlns:r="http://schemas.openxmlformats.org/officeDocument/2006/relationships" r:blip="">
          <dgm:adjLst/>
        </dgm:shape>
        <dgm:presOf/>
        <dgm:constrLst/>
        <dgm:forEach name="Name79" ref="accentRepeat"/>
      </dgm:layoutNode>
    </dgm:forEach>
    <dgm:forEach name="Name80" axis="ch" ptType="node" st="12" cnt="1">
      <dgm:layoutNode name="text12">
        <dgm:alg type="sp"/>
        <dgm:shape xmlns:r="http://schemas.openxmlformats.org/officeDocument/2006/relationships" r:blip="">
          <dgm:adjLst/>
        </dgm:shape>
        <dgm:presOf/>
        <dgm:constrLst/>
        <dgm:forEach name="Name81" ref="textRepeat"/>
      </dgm:layoutNode>
      <dgm:layoutNode name="textaccent12">
        <dgm:alg type="sp"/>
        <dgm:shape xmlns:r="http://schemas.openxmlformats.org/officeDocument/2006/relationships" r:blip="">
          <dgm:adjLst/>
        </dgm:shape>
        <dgm:presOf/>
        <dgm:constrLst/>
        <dgm:forEach name="Name82" ref="accentRepeat"/>
      </dgm:layoutNode>
    </dgm:forEach>
    <dgm:forEach name="Name83" axis="ch" ptType="sibTrans" hideLastTrans="0" st="12" cnt="1">
      <dgm:layoutNode name="image12">
        <dgm:alg type="sp"/>
        <dgm:shape xmlns:r="http://schemas.openxmlformats.org/officeDocument/2006/relationships" r:blip="">
          <dgm:adjLst/>
        </dgm:shape>
        <dgm:presOf/>
        <dgm:constrLst/>
        <dgm:forEach name="Name84" ref="imageRepeat"/>
      </dgm:layoutNode>
      <dgm:layoutNode name="imageaccent12">
        <dgm:alg type="sp"/>
        <dgm:shape xmlns:r="http://schemas.openxmlformats.org/officeDocument/2006/relationships" r:blip="">
          <dgm:adjLst/>
        </dgm:shape>
        <dgm:presOf/>
        <dgm:constrLst/>
        <dgm:forEach name="Name85"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Z"/>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65716F3-797C-49C8-AFCF-A3646D7F3550}" type="datetimeFigureOut">
              <a:rPr lang="en-NZ" smtClean="0"/>
              <a:t>1/03/2024</a:t>
            </a:fld>
            <a:endParaRPr lang="en-NZ"/>
          </a:p>
        </p:txBody>
      </p:sp>
      <p:sp>
        <p:nvSpPr>
          <p:cNvPr id="4" name="Slide Image Placeholder 3"/>
          <p:cNvSpPr>
            <a:spLocks noGrp="1" noRot="1" noChangeAspect="1"/>
          </p:cNvSpPr>
          <p:nvPr>
            <p:ph type="sldImg" idx="2"/>
          </p:nvPr>
        </p:nvSpPr>
        <p:spPr>
          <a:xfrm>
            <a:off x="687388" y="1143000"/>
            <a:ext cx="5483225" cy="3086100"/>
          </a:xfrm>
          <a:prstGeom prst="rect">
            <a:avLst/>
          </a:prstGeom>
          <a:noFill/>
          <a:ln w="12700">
            <a:solidFill>
              <a:prstClr val="black"/>
            </a:solidFill>
          </a:ln>
        </p:spPr>
        <p:txBody>
          <a:bodyPr vert="horz" lIns="91440" tIns="45720" rIns="91440" bIns="45720" rtlCol="0" anchor="ctr"/>
          <a:lstStyle/>
          <a:p>
            <a:endParaRPr lang="en-NZ"/>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NZ"/>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Z"/>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40190E-10F4-40E8-A048-6B0A85911BAA}" type="slidenum">
              <a:rPr lang="en-NZ" smtClean="0"/>
              <a:t>‹#›</a:t>
            </a:fld>
            <a:endParaRPr lang="en-NZ"/>
          </a:p>
        </p:txBody>
      </p:sp>
    </p:spTree>
    <p:extLst>
      <p:ext uri="{BB962C8B-B14F-4D97-AF65-F5344CB8AC3E}">
        <p14:creationId xmlns:p14="http://schemas.microsoft.com/office/powerpoint/2010/main" val="1588900808"/>
      </p:ext>
    </p:extLst>
  </p:cSld>
  <p:clrMap bg1="lt1" tx1="dk1" bg2="lt2" tx2="dk2" accent1="accent1" accent2="accent2" accent3="accent3" accent4="accent4" accent5="accent5" accent6="accent6" hlink="hlink" folHlink="folHlink"/>
  <p:notesStyle>
    <a:lvl1pPr marL="0" algn="l" defTabSz="1485744" rtl="0" eaLnBrk="1" latinLnBrk="0" hangingPunct="1">
      <a:defRPr sz="1950" kern="1200">
        <a:solidFill>
          <a:schemeClr val="tx1"/>
        </a:solidFill>
        <a:latin typeface="+mn-lt"/>
        <a:ea typeface="+mn-ea"/>
        <a:cs typeface="+mn-cs"/>
      </a:defRPr>
    </a:lvl1pPr>
    <a:lvl2pPr marL="742874" algn="l" defTabSz="1485744" rtl="0" eaLnBrk="1" latinLnBrk="0" hangingPunct="1">
      <a:defRPr sz="1950" kern="1200">
        <a:solidFill>
          <a:schemeClr val="tx1"/>
        </a:solidFill>
        <a:latin typeface="+mn-lt"/>
        <a:ea typeface="+mn-ea"/>
        <a:cs typeface="+mn-cs"/>
      </a:defRPr>
    </a:lvl2pPr>
    <a:lvl3pPr marL="1485744" algn="l" defTabSz="1485744" rtl="0" eaLnBrk="1" latinLnBrk="0" hangingPunct="1">
      <a:defRPr sz="1950" kern="1200">
        <a:solidFill>
          <a:schemeClr val="tx1"/>
        </a:solidFill>
        <a:latin typeface="+mn-lt"/>
        <a:ea typeface="+mn-ea"/>
        <a:cs typeface="+mn-cs"/>
      </a:defRPr>
    </a:lvl3pPr>
    <a:lvl4pPr marL="2228617" algn="l" defTabSz="1485744" rtl="0" eaLnBrk="1" latinLnBrk="0" hangingPunct="1">
      <a:defRPr sz="1950" kern="1200">
        <a:solidFill>
          <a:schemeClr val="tx1"/>
        </a:solidFill>
        <a:latin typeface="+mn-lt"/>
        <a:ea typeface="+mn-ea"/>
        <a:cs typeface="+mn-cs"/>
      </a:defRPr>
    </a:lvl4pPr>
    <a:lvl5pPr marL="2971490" algn="l" defTabSz="1485744" rtl="0" eaLnBrk="1" latinLnBrk="0" hangingPunct="1">
      <a:defRPr sz="1950" kern="1200">
        <a:solidFill>
          <a:schemeClr val="tx1"/>
        </a:solidFill>
        <a:latin typeface="+mn-lt"/>
        <a:ea typeface="+mn-ea"/>
        <a:cs typeface="+mn-cs"/>
      </a:defRPr>
    </a:lvl5pPr>
    <a:lvl6pPr marL="3714364" algn="l" defTabSz="1485744" rtl="0" eaLnBrk="1" latinLnBrk="0" hangingPunct="1">
      <a:defRPr sz="1950" kern="1200">
        <a:solidFill>
          <a:schemeClr val="tx1"/>
        </a:solidFill>
        <a:latin typeface="+mn-lt"/>
        <a:ea typeface="+mn-ea"/>
        <a:cs typeface="+mn-cs"/>
      </a:defRPr>
    </a:lvl6pPr>
    <a:lvl7pPr marL="4457237" algn="l" defTabSz="1485744" rtl="0" eaLnBrk="1" latinLnBrk="0" hangingPunct="1">
      <a:defRPr sz="1950" kern="1200">
        <a:solidFill>
          <a:schemeClr val="tx1"/>
        </a:solidFill>
        <a:latin typeface="+mn-lt"/>
        <a:ea typeface="+mn-ea"/>
        <a:cs typeface="+mn-cs"/>
      </a:defRPr>
    </a:lvl7pPr>
    <a:lvl8pPr marL="5200110" algn="l" defTabSz="1485744" rtl="0" eaLnBrk="1" latinLnBrk="0" hangingPunct="1">
      <a:defRPr sz="1950" kern="1200">
        <a:solidFill>
          <a:schemeClr val="tx1"/>
        </a:solidFill>
        <a:latin typeface="+mn-lt"/>
        <a:ea typeface="+mn-ea"/>
        <a:cs typeface="+mn-cs"/>
      </a:defRPr>
    </a:lvl8pPr>
    <a:lvl9pPr marL="5942983" algn="l" defTabSz="1485744" rtl="0" eaLnBrk="1" latinLnBrk="0" hangingPunct="1">
      <a:defRPr sz="195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azure.github.io/enterprise-azure-policy-as-code/integrating-with-alz/"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aka.ms/alz/aac"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1</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25431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pPr algn="l"/>
            <a:r>
              <a:rPr lang="en-US" b="0" i="0" dirty="0">
                <a:solidFill>
                  <a:srgbClr val="D1D5DB"/>
                </a:solidFill>
                <a:effectLst/>
                <a:latin typeface="Söhne"/>
              </a:rPr>
              <a:t>Portal – Azure Bot framework</a:t>
            </a:r>
          </a:p>
          <a:p>
            <a:pPr algn="l"/>
            <a:endParaRPr lang="en-US" b="0" i="0" dirty="0">
              <a:solidFill>
                <a:srgbClr val="D1D5DB"/>
              </a:solidFill>
              <a:effectLst/>
              <a:latin typeface="Söhne"/>
            </a:endParaRPr>
          </a:p>
          <a:p>
            <a:pPr algn="l"/>
            <a:r>
              <a:rPr lang="en-US" b="0" i="0" dirty="0">
                <a:solidFill>
                  <a:srgbClr val="D1D5DB"/>
                </a:solidFill>
                <a:effectLst/>
                <a:latin typeface="Söhne"/>
              </a:rPr>
              <a:t>RAG (Microsoft Learn Documentation, Azure Resource Graph, Cost Management, Skills, Guardrails (i.e. Azure Policy, RBAC, Budgets)</a:t>
            </a:r>
          </a:p>
          <a:p>
            <a:pPr algn="l"/>
            <a:endParaRPr lang="en-US" b="0" i="0" dirty="0">
              <a:solidFill>
                <a:srgbClr val="D1D5DB"/>
              </a:solidFill>
              <a:effectLst/>
              <a:latin typeface="Söhne"/>
            </a:endParaRPr>
          </a:p>
          <a:p>
            <a:pPr algn="l"/>
            <a:r>
              <a:rPr lang="en-US" b="0" i="0" dirty="0">
                <a:solidFill>
                  <a:srgbClr val="E6E6E6"/>
                </a:solidFill>
                <a:effectLst/>
                <a:latin typeface="Segoe UI" panose="020B0502040204020203" pitchFamily="34" charset="0"/>
              </a:rPr>
              <a:t>Microsoft Copilot for Azure only has access to resources that you have access to and can only perform actions that you have the permissions to perform, after your confirmation. Microsoft Copilot for Azure will respect all existing access management and protections such as Azure Role-Based Action Control, Privileged Identity Management, Azure Policy, and resource locks.</a:t>
            </a:r>
            <a:endParaRPr lang="en-US" b="0" i="0" dirty="0">
              <a:solidFill>
                <a:srgbClr val="D1D5DB"/>
              </a:solidFill>
              <a:effectLst/>
              <a:latin typeface="Söhne"/>
            </a:endParaRPr>
          </a:p>
          <a:p>
            <a:pPr algn="l"/>
            <a:endParaRPr lang="en-US" b="0" i="0" dirty="0">
              <a:solidFill>
                <a:srgbClr val="D1D5DB"/>
              </a:solidFill>
              <a:effectLst/>
              <a:latin typeface="Söhne"/>
            </a:endParaRPr>
          </a:p>
          <a:p>
            <a:pPr algn="l"/>
            <a:r>
              <a:rPr lang="en-US" b="0" i="0" dirty="0">
                <a:solidFill>
                  <a:srgbClr val="D1D5DB"/>
                </a:solidFill>
                <a:effectLst/>
                <a:latin typeface="Söhne"/>
              </a:rPr>
              <a:t>Ground together</a:t>
            </a:r>
          </a:p>
          <a:p>
            <a:pPr algn="l"/>
            <a:endParaRPr lang="en-US" b="0" i="0" dirty="0">
              <a:solidFill>
                <a:srgbClr val="D1D5DB"/>
              </a:solidFill>
              <a:effectLst/>
              <a:latin typeface="Söhne"/>
            </a:endParaRPr>
          </a:p>
          <a:p>
            <a:pPr algn="l"/>
            <a:r>
              <a:rPr lang="en-US" b="0" i="0" dirty="0">
                <a:solidFill>
                  <a:srgbClr val="D1D5DB"/>
                </a:solidFill>
                <a:effectLst/>
                <a:latin typeface="Söhne"/>
              </a:rPr>
              <a:t> (GPT 4)</a:t>
            </a:r>
          </a:p>
          <a:p>
            <a:pPr algn="l"/>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787101BD-38B1-4007-B512-D03D20346D54}" type="slidenum">
              <a:rPr lang="en-NZ" smtClean="0"/>
              <a:pPr/>
              <a:t>10</a:t>
            </a:fld>
            <a:endParaRPr lang="en-NZ"/>
          </a:p>
        </p:txBody>
      </p:sp>
    </p:spTree>
    <p:extLst>
      <p:ext uri="{BB962C8B-B14F-4D97-AF65-F5344CB8AC3E}">
        <p14:creationId xmlns:p14="http://schemas.microsoft.com/office/powerpoint/2010/main" val="16632308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pPr algn="l"/>
            <a:endParaRPr lang="en-US" b="0" i="0"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787101BD-38B1-4007-B512-D03D20346D54}" type="slidenum">
              <a:rPr lang="en-NZ" smtClean="0"/>
              <a:pPr/>
              <a:t>11</a:t>
            </a:fld>
            <a:endParaRPr lang="en-NZ"/>
          </a:p>
        </p:txBody>
      </p:sp>
    </p:spTree>
    <p:extLst>
      <p:ext uri="{BB962C8B-B14F-4D97-AF65-F5344CB8AC3E}">
        <p14:creationId xmlns:p14="http://schemas.microsoft.com/office/powerpoint/2010/main" val="149093417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r>
              <a:rPr lang="en-US" dirty="0"/>
              <a:t>Be curious:</a:t>
            </a:r>
          </a:p>
          <a:p>
            <a:endParaRPr lang="en-US" dirty="0"/>
          </a:p>
          <a:p>
            <a:r>
              <a:rPr lang="en-US" dirty="0"/>
              <a:t>General: I want to setup a new web application for internet shopping, what infrastructure should I use?</a:t>
            </a:r>
          </a:p>
          <a:p>
            <a:endParaRPr lang="en-US" dirty="0"/>
          </a:p>
          <a:p>
            <a:r>
              <a:rPr lang="en-US" dirty="0"/>
              <a:t>Intermediate: When setting up a new web service, that allows people to purchase my products using Azure services, what infrastructure should I use?</a:t>
            </a:r>
          </a:p>
          <a:p>
            <a:endParaRPr lang="en-US" dirty="0"/>
          </a:p>
          <a:p>
            <a:pPr marL="0" marR="0" lvl="0" indent="0" algn="l" defTabSz="1485744" rtl="0" eaLnBrk="1" fontAlgn="auto" latinLnBrk="0" hangingPunct="1">
              <a:lnSpc>
                <a:spcPct val="100000"/>
              </a:lnSpc>
              <a:spcBef>
                <a:spcPts val="0"/>
              </a:spcBef>
              <a:spcAft>
                <a:spcPts val="0"/>
              </a:spcAft>
              <a:buClrTx/>
              <a:buSzTx/>
              <a:buFontTx/>
              <a:buNone/>
              <a:tabLst/>
              <a:defRPr/>
            </a:pPr>
            <a:r>
              <a:rPr lang="en-US" dirty="0"/>
              <a:t>Intermediate: List all suggested Azure services for my internet shopping service and how they could connect together, including considerations?</a:t>
            </a:r>
          </a:p>
          <a:p>
            <a:pPr marL="0" marR="0" lvl="0" indent="0" algn="l" defTabSz="1485744" rtl="0" eaLnBrk="1" fontAlgn="auto" latinLnBrk="0" hangingPunct="1">
              <a:lnSpc>
                <a:spcPct val="100000"/>
              </a:lnSpc>
              <a:spcBef>
                <a:spcPts val="0"/>
              </a:spcBef>
              <a:spcAft>
                <a:spcPts val="0"/>
              </a:spcAft>
              <a:buClrTx/>
              <a:buSzTx/>
              <a:buFontTx/>
              <a:buNone/>
              <a:tabLst/>
              <a:defRPr/>
            </a:pPr>
            <a:endParaRPr lang="en-US" dirty="0"/>
          </a:p>
          <a:p>
            <a:pPr marL="0" marR="0" lvl="0" indent="0" algn="l" defTabSz="1485744" rtl="0" eaLnBrk="1" fontAlgn="auto" latinLnBrk="0" hangingPunct="1">
              <a:lnSpc>
                <a:spcPct val="100000"/>
              </a:lnSpc>
              <a:spcBef>
                <a:spcPts val="0"/>
              </a:spcBef>
              <a:spcAft>
                <a:spcPts val="0"/>
              </a:spcAft>
              <a:buClrTx/>
              <a:buSzTx/>
              <a:buFontTx/>
              <a:buNone/>
              <a:tabLst/>
              <a:defRPr/>
            </a:pPr>
            <a:r>
              <a:rPr lang="en-US" dirty="0"/>
              <a:t>Intermediate: Create these services </a:t>
            </a:r>
          </a:p>
          <a:p>
            <a:pPr marL="0" marR="0" lvl="0" indent="0" algn="l" defTabSz="1485744" rtl="0" eaLnBrk="1" fontAlgn="auto" latinLnBrk="0" hangingPunct="1">
              <a:lnSpc>
                <a:spcPct val="100000"/>
              </a:lnSpc>
              <a:spcBef>
                <a:spcPts val="0"/>
              </a:spcBef>
              <a:spcAft>
                <a:spcPts val="0"/>
              </a:spcAft>
              <a:buClrTx/>
              <a:buSzTx/>
              <a:buFontTx/>
              <a:buNone/>
              <a:tabLst/>
              <a:defRPr/>
            </a:pPr>
            <a:r>
              <a:rPr lang="en-US" dirty="0"/>
              <a:t># Operation not currently supported.</a:t>
            </a:r>
          </a:p>
          <a:p>
            <a:pPr marL="0" marR="0" lvl="0" indent="0" algn="l" defTabSz="1485744" rtl="0" eaLnBrk="1" fontAlgn="auto" latinLnBrk="0" hangingPunct="1">
              <a:lnSpc>
                <a:spcPct val="100000"/>
              </a:lnSpc>
              <a:spcBef>
                <a:spcPts val="0"/>
              </a:spcBef>
              <a:spcAft>
                <a:spcPts val="0"/>
              </a:spcAft>
              <a:buClrTx/>
              <a:buSzTx/>
              <a:buFontTx/>
              <a:buNone/>
              <a:tabLst/>
              <a:defRPr/>
            </a:pPr>
            <a:endParaRPr lang="en-US" dirty="0"/>
          </a:p>
          <a:p>
            <a:pPr marL="0" marR="0" lvl="0" indent="0" algn="l" defTabSz="1485744" rtl="0" eaLnBrk="1" fontAlgn="auto" latinLnBrk="0" hangingPunct="1">
              <a:lnSpc>
                <a:spcPct val="100000"/>
              </a:lnSpc>
              <a:spcBef>
                <a:spcPts val="0"/>
              </a:spcBef>
              <a:spcAft>
                <a:spcPts val="0"/>
              </a:spcAft>
              <a:buClrTx/>
              <a:buSzTx/>
              <a:buFontTx/>
              <a:buNone/>
              <a:tabLst/>
              <a:defRPr/>
            </a:pPr>
            <a:r>
              <a:rPr lang="en-US" dirty="0"/>
              <a:t>Advanced: Are there any services I am missing? Also list all the suggested services in a table, including a column on what each service could be used for when looking at my internet shopping application</a:t>
            </a:r>
          </a:p>
          <a:p>
            <a:pPr marL="0" marR="0" lvl="0" indent="0" algn="l" defTabSz="1485744" rtl="0" eaLnBrk="1" fontAlgn="auto" latinLnBrk="0" hangingPunct="1">
              <a:lnSpc>
                <a:spcPct val="100000"/>
              </a:lnSpc>
              <a:spcBef>
                <a:spcPts val="0"/>
              </a:spcBef>
              <a:spcAft>
                <a:spcPts val="0"/>
              </a:spcAft>
              <a:buClrTx/>
              <a:buSzTx/>
              <a:buFontTx/>
              <a:buNone/>
              <a:tabLst/>
              <a:defRPr/>
            </a:pPr>
            <a:endParaRPr lang="en-US" dirty="0"/>
          </a:p>
          <a:p>
            <a:pPr marL="0" marR="0" lvl="0" indent="0" algn="l" defTabSz="1485744" rtl="0" eaLnBrk="1" fontAlgn="auto" latinLnBrk="0" hangingPunct="1">
              <a:lnSpc>
                <a:spcPct val="100000"/>
              </a:lnSpc>
              <a:spcBef>
                <a:spcPts val="0"/>
              </a:spcBef>
              <a:spcAft>
                <a:spcPts val="0"/>
              </a:spcAft>
              <a:buClrTx/>
              <a:buSzTx/>
              <a:buFontTx/>
              <a:buNone/>
              <a:tabLst/>
              <a:defRPr/>
            </a:pPr>
            <a:r>
              <a:rPr lang="en-US" dirty="0"/>
              <a:t>Advanced: What is the recommended requirements that I need to gather, to create my scalable and secure internet shopping application? List requirements, as a list</a:t>
            </a:r>
          </a:p>
          <a:p>
            <a:pPr marL="0" marR="0" lvl="0" indent="0" algn="l" defTabSz="1485744" rtl="0" eaLnBrk="1" fontAlgn="auto" latinLnBrk="0" hangingPunct="1">
              <a:lnSpc>
                <a:spcPct val="100000"/>
              </a:lnSpc>
              <a:spcBef>
                <a:spcPts val="0"/>
              </a:spcBef>
              <a:spcAft>
                <a:spcPts val="0"/>
              </a:spcAft>
              <a:buClrTx/>
              <a:buSzTx/>
              <a:buFontTx/>
              <a:buNone/>
              <a:tabLst/>
              <a:defRPr/>
            </a:pPr>
            <a:endParaRPr lang="en-US" dirty="0"/>
          </a:p>
          <a:p>
            <a:pPr marL="0" marR="0" lvl="0" indent="0" algn="l" defTabSz="1485744" rtl="0" eaLnBrk="1" fontAlgn="auto" latinLnBrk="0" hangingPunct="1">
              <a:lnSpc>
                <a:spcPct val="100000"/>
              </a:lnSpc>
              <a:spcBef>
                <a:spcPts val="0"/>
              </a:spcBef>
              <a:spcAft>
                <a:spcPts val="0"/>
              </a:spcAft>
              <a:buClrTx/>
              <a:buSzTx/>
              <a:buFontTx/>
              <a:buNone/>
              <a:tabLst/>
              <a:defRPr/>
            </a:pPr>
            <a:r>
              <a:rPr lang="en-US" dirty="0"/>
              <a:t>Advanced: Give me examples of security requirement questions?’</a:t>
            </a:r>
            <a:br>
              <a:rPr lang="en-US" b="1" i="0" dirty="0">
                <a:solidFill>
                  <a:srgbClr val="FFFFFF"/>
                </a:solidFill>
                <a:effectLst/>
                <a:latin typeface="var(--fontFamilyBase)"/>
              </a:rPr>
            </a:br>
            <a:endParaRPr lang="en-US" dirty="0"/>
          </a:p>
          <a:p>
            <a:pPr marL="0" marR="0" lvl="0" indent="0" algn="l" defTabSz="1485744" rtl="0" eaLnBrk="1" fontAlgn="auto" latinLnBrk="0" hangingPunct="1">
              <a:lnSpc>
                <a:spcPct val="100000"/>
              </a:lnSpc>
              <a:spcBef>
                <a:spcPts val="0"/>
              </a:spcBef>
              <a:spcAft>
                <a:spcPts val="0"/>
              </a:spcAft>
              <a:buClrTx/>
              <a:buSzTx/>
              <a:buFontTx/>
              <a:buNone/>
              <a:tabLst/>
              <a:defRPr/>
            </a:pPr>
            <a:endParaRPr lang="en-US" dirty="0"/>
          </a:p>
          <a:p>
            <a:pPr marL="0" marR="0" lvl="0" indent="0" algn="l" defTabSz="1485744" rtl="0" eaLnBrk="1" fontAlgn="auto" latinLnBrk="0" hangingPunct="1">
              <a:lnSpc>
                <a:spcPct val="100000"/>
              </a:lnSpc>
              <a:spcBef>
                <a:spcPts val="0"/>
              </a:spcBef>
              <a:spcAft>
                <a:spcPts val="0"/>
              </a:spcAft>
              <a:buClrTx/>
              <a:buSzTx/>
              <a:buFontTx/>
              <a:buNone/>
              <a:tabLst/>
              <a:defRPr/>
            </a:pPr>
            <a:endParaRPr lang="en-NZ" dirty="0"/>
          </a:p>
          <a:p>
            <a:endParaRPr lang="en-NZ" dirty="0"/>
          </a:p>
        </p:txBody>
      </p:sp>
      <p:sp>
        <p:nvSpPr>
          <p:cNvPr id="4" name="Slide Number Placeholder 3"/>
          <p:cNvSpPr>
            <a:spLocks noGrp="1"/>
          </p:cNvSpPr>
          <p:nvPr>
            <p:ph type="sldNum" sz="quarter" idx="5"/>
          </p:nvPr>
        </p:nvSpPr>
        <p:spPr/>
        <p:txBody>
          <a:bodyPr/>
          <a:lstStyle/>
          <a:p>
            <a:fld id="{8B40190E-10F4-40E8-A048-6B0A85911BAA}" type="slidenum">
              <a:rPr lang="en-NZ" smtClean="0"/>
              <a:t>12</a:t>
            </a:fld>
            <a:endParaRPr lang="en-NZ"/>
          </a:p>
        </p:txBody>
      </p:sp>
    </p:spTree>
    <p:extLst>
      <p:ext uri="{BB962C8B-B14F-4D97-AF65-F5344CB8AC3E}">
        <p14:creationId xmlns:p14="http://schemas.microsoft.com/office/powerpoint/2010/main" val="13252744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pPr marL="0" marR="0" lvl="0" indent="0" algn="l" defTabSz="1485744" rtl="0" eaLnBrk="1" fontAlgn="auto" latinLnBrk="0" hangingPunct="1">
              <a:lnSpc>
                <a:spcPct val="100000"/>
              </a:lnSpc>
              <a:spcBef>
                <a:spcPts val="0"/>
              </a:spcBef>
              <a:spcAft>
                <a:spcPts val="0"/>
              </a:spcAft>
              <a:buClrTx/>
              <a:buSzTx/>
              <a:buFontTx/>
              <a:buNone/>
              <a:tabLst/>
              <a:defRPr/>
            </a:pPr>
            <a:r>
              <a:rPr lang="en-US" dirty="0"/>
              <a:t>General: List all resources and their regions</a:t>
            </a:r>
          </a:p>
          <a:p>
            <a:pPr marL="0" marR="0" lvl="0" indent="0" algn="l" defTabSz="1485744" rtl="0" eaLnBrk="1" fontAlgn="auto" latinLnBrk="0" hangingPunct="1">
              <a:lnSpc>
                <a:spcPct val="100000"/>
              </a:lnSpc>
              <a:spcBef>
                <a:spcPts val="0"/>
              </a:spcBef>
              <a:spcAft>
                <a:spcPts val="0"/>
              </a:spcAft>
              <a:buClrTx/>
              <a:buSzTx/>
              <a:buFontTx/>
              <a:buNone/>
              <a:tabLst/>
              <a:defRPr/>
            </a:pPr>
            <a:br>
              <a:rPr lang="en-US" dirty="0"/>
            </a:br>
            <a:r>
              <a:rPr lang="en-US" dirty="0"/>
              <a:t>5 – remember list limitation</a:t>
            </a:r>
          </a:p>
          <a:p>
            <a:pPr marL="0" marR="0" lvl="0" indent="0" algn="l" defTabSz="1485744" rtl="0" eaLnBrk="1" fontAlgn="auto" latinLnBrk="0" hangingPunct="1">
              <a:lnSpc>
                <a:spcPct val="100000"/>
              </a:lnSpc>
              <a:spcBef>
                <a:spcPts val="0"/>
              </a:spcBef>
              <a:spcAft>
                <a:spcPts val="0"/>
              </a:spcAft>
              <a:buClrTx/>
              <a:buSzTx/>
              <a:buFontTx/>
              <a:buNone/>
              <a:tabLst/>
              <a:defRPr/>
            </a:pPr>
            <a:endParaRPr lang="en-US" dirty="0"/>
          </a:p>
          <a:p>
            <a:pPr algn="l"/>
            <a:r>
              <a:rPr lang="en-US" b="0" i="0" dirty="0">
                <a:solidFill>
                  <a:srgbClr val="FFFFFF"/>
                </a:solidFill>
                <a:effectLst/>
                <a:latin typeface="Segoe UI" panose="020B0502040204020203" pitchFamily="34" charset="0"/>
              </a:rPr>
              <a:t>Create a table of all resources and their region?</a:t>
            </a:r>
          </a:p>
          <a:p>
            <a:br>
              <a:rPr lang="en-US" b="0" i="0" dirty="0">
                <a:solidFill>
                  <a:srgbClr val="FFFFFF"/>
                </a:solidFill>
                <a:effectLst/>
                <a:latin typeface="Segoe UI" panose="020B0502040204020203" pitchFamily="34" charset="0"/>
              </a:rPr>
            </a:br>
            <a:r>
              <a:rPr lang="en-US" b="0" i="0" dirty="0">
                <a:solidFill>
                  <a:srgbClr val="FFFFFF"/>
                </a:solidFill>
                <a:effectLst/>
                <a:latin typeface="Segoe UI" panose="020B0502040204020203" pitchFamily="34" charset="0"/>
              </a:rPr>
              <a:t>Same issue.</a:t>
            </a:r>
          </a:p>
          <a:p>
            <a:endParaRPr lang="en-US" dirty="0"/>
          </a:p>
          <a:p>
            <a:pPr algn="l"/>
            <a:r>
              <a:rPr lang="en-US" b="0" i="0" dirty="0">
                <a:solidFill>
                  <a:srgbClr val="FFFFFF"/>
                </a:solidFill>
                <a:effectLst/>
                <a:latin typeface="Segoe UI" panose="020B0502040204020203" pitchFamily="34" charset="0"/>
              </a:rPr>
              <a:t>Give me a list of the top resource types?</a:t>
            </a:r>
          </a:p>
          <a:p>
            <a:pPr algn="l"/>
            <a:endParaRPr lang="en-US" b="0" i="0" dirty="0">
              <a:solidFill>
                <a:srgbClr val="FFFFFF"/>
              </a:solidFill>
              <a:effectLst/>
              <a:latin typeface="Segoe UI" panose="020B0502040204020203" pitchFamily="34" charset="0"/>
            </a:endParaRPr>
          </a:p>
          <a:p>
            <a:pPr algn="l"/>
            <a:r>
              <a:rPr lang="en-US" b="0" i="0" dirty="0">
                <a:solidFill>
                  <a:srgbClr val="FFFFFF"/>
                </a:solidFill>
                <a:effectLst/>
                <a:latin typeface="Segoe UI" panose="020B0502040204020203" pitchFamily="34" charset="0"/>
              </a:rPr>
              <a:t>List all virtual machines and their power state?</a:t>
            </a:r>
          </a:p>
          <a:p>
            <a:pPr algn="l"/>
            <a:endParaRPr lang="en-US" b="0" i="0" dirty="0">
              <a:solidFill>
                <a:srgbClr val="FFFFFF"/>
              </a:solidFill>
              <a:effectLst/>
              <a:latin typeface="Segoe UI" panose="020B0502040204020203" pitchFamily="34" charset="0"/>
            </a:endParaRPr>
          </a:p>
          <a:p>
            <a:pPr algn="l"/>
            <a:r>
              <a:rPr lang="en-US" b="0" i="0" dirty="0">
                <a:solidFill>
                  <a:srgbClr val="FFFFFF"/>
                </a:solidFill>
                <a:effectLst/>
                <a:latin typeface="Segoe UI" panose="020B0502040204020203" pitchFamily="34" charset="0"/>
              </a:rPr>
              <a:t>Shutdown all virtual machines currently running</a:t>
            </a:r>
          </a:p>
          <a:p>
            <a:endParaRPr lang="en-US" b="0" i="0" dirty="0">
              <a:solidFill>
                <a:srgbClr val="FFFFFF"/>
              </a:solidFill>
              <a:effectLst/>
              <a:latin typeface="Segoe UI" panose="020B0502040204020203" pitchFamily="34" charset="0"/>
            </a:endParaRPr>
          </a:p>
          <a:p>
            <a:pPr marL="0" marR="0" lvl="0" indent="0" algn="l" defTabSz="1485744"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latin typeface="Segoe UI" panose="020B0502040204020203" pitchFamily="34" charset="0"/>
              </a:rPr>
              <a:t>Start all virtual machines currently stopped</a:t>
            </a:r>
          </a:p>
          <a:p>
            <a:pPr marL="0" marR="0" lvl="0" indent="0" algn="l" defTabSz="1485744" rtl="0" eaLnBrk="1" fontAlgn="auto" latinLnBrk="0" hangingPunct="1">
              <a:lnSpc>
                <a:spcPct val="100000"/>
              </a:lnSpc>
              <a:spcBef>
                <a:spcPts val="0"/>
              </a:spcBef>
              <a:spcAft>
                <a:spcPts val="0"/>
              </a:spcAft>
              <a:buClrTx/>
              <a:buSzTx/>
              <a:buFontTx/>
              <a:buNone/>
              <a:tabLst/>
              <a:defRPr/>
            </a:pPr>
            <a:endParaRPr lang="en-US" b="0" i="0" dirty="0">
              <a:solidFill>
                <a:srgbClr val="FFFFFF"/>
              </a:solidFill>
              <a:effectLst/>
              <a:latin typeface="Segoe UI" panose="020B0502040204020203" pitchFamily="34" charset="0"/>
            </a:endParaRPr>
          </a:p>
          <a:p>
            <a:pPr marL="0" marR="0" lvl="0" indent="0" algn="l" defTabSz="1485744" rtl="0" eaLnBrk="1" fontAlgn="auto" latinLnBrk="0" hangingPunct="1">
              <a:lnSpc>
                <a:spcPct val="100000"/>
              </a:lnSpc>
              <a:spcBef>
                <a:spcPts val="0"/>
              </a:spcBef>
              <a:spcAft>
                <a:spcPts val="0"/>
              </a:spcAft>
              <a:buClrTx/>
              <a:buSzTx/>
              <a:buFontTx/>
              <a:buNone/>
              <a:tabLst/>
              <a:defRPr/>
            </a:pPr>
            <a:r>
              <a:rPr lang="en-US" b="0" i="0" dirty="0">
                <a:solidFill>
                  <a:srgbClr val="FFFFFF"/>
                </a:solidFill>
                <a:effectLst/>
                <a:latin typeface="Segoe UI" panose="020B0502040204020203" pitchFamily="34" charset="0"/>
              </a:rPr>
              <a:t>Can you help me reset the password of VM1?</a:t>
            </a:r>
          </a:p>
          <a:p>
            <a:pPr marL="0" marR="0" lvl="0" indent="0" algn="l" defTabSz="1485744" rtl="0" eaLnBrk="1" fontAlgn="auto" latinLnBrk="0" hangingPunct="1">
              <a:lnSpc>
                <a:spcPct val="100000"/>
              </a:lnSpc>
              <a:spcBef>
                <a:spcPts val="0"/>
              </a:spcBef>
              <a:spcAft>
                <a:spcPts val="0"/>
              </a:spcAft>
              <a:buClrTx/>
              <a:buSzTx/>
              <a:buFontTx/>
              <a:buNone/>
              <a:tabLst/>
              <a:defRPr/>
            </a:pPr>
            <a:endParaRPr lang="en-US" b="0" i="0" dirty="0">
              <a:solidFill>
                <a:srgbClr val="FFFFFF"/>
              </a:solidFill>
              <a:effectLst/>
              <a:latin typeface="Segoe UI" panose="020B0502040204020203" pitchFamily="34" charset="0"/>
            </a:endParaRPr>
          </a:p>
          <a:p>
            <a:pPr marL="0" marR="0" lvl="0" indent="0" algn="l" defTabSz="1485744" rtl="0" eaLnBrk="1" fontAlgn="auto" latinLnBrk="0" hangingPunct="1">
              <a:lnSpc>
                <a:spcPct val="100000"/>
              </a:lnSpc>
              <a:spcBef>
                <a:spcPts val="0"/>
              </a:spcBef>
              <a:spcAft>
                <a:spcPts val="0"/>
              </a:spcAft>
              <a:buClrTx/>
              <a:buSzTx/>
              <a:buFontTx/>
              <a:buNone/>
              <a:tabLst/>
              <a:defRPr/>
            </a:pPr>
            <a:endParaRPr lang="en-US" b="0" i="0" dirty="0">
              <a:solidFill>
                <a:srgbClr val="FFFFFF"/>
              </a:solidFill>
              <a:effectLst/>
              <a:latin typeface="Segoe UI" panose="020B0502040204020203" pitchFamily="34" charset="0"/>
            </a:endParaRPr>
          </a:p>
          <a:p>
            <a:pPr marL="0" marR="0" lvl="0" indent="0" algn="l" defTabSz="1485744" rtl="0" eaLnBrk="1" fontAlgn="auto" latinLnBrk="0" hangingPunct="1">
              <a:lnSpc>
                <a:spcPct val="100000"/>
              </a:lnSpc>
              <a:spcBef>
                <a:spcPts val="0"/>
              </a:spcBef>
              <a:spcAft>
                <a:spcPts val="0"/>
              </a:spcAft>
              <a:buClrTx/>
              <a:buSzTx/>
              <a:buFontTx/>
              <a:buNone/>
              <a:tabLst/>
              <a:defRPr/>
            </a:pPr>
            <a:endParaRPr lang="en-US" b="0" i="0" dirty="0">
              <a:solidFill>
                <a:srgbClr val="FFFFFF"/>
              </a:solidFill>
              <a:effectLst/>
              <a:latin typeface="Segoe UI" panose="020B0502040204020203" pitchFamily="34" charset="0"/>
            </a:endParaRPr>
          </a:p>
          <a:p>
            <a:br>
              <a:rPr lang="en-US" b="0" i="0" dirty="0">
                <a:solidFill>
                  <a:srgbClr val="FFFFFF"/>
                </a:solidFill>
                <a:effectLst/>
                <a:latin typeface="Segoe UI" panose="020B0502040204020203" pitchFamily="34" charset="0"/>
              </a:rPr>
            </a:br>
            <a:endParaRPr lang="en-NZ" dirty="0"/>
          </a:p>
        </p:txBody>
      </p:sp>
      <p:sp>
        <p:nvSpPr>
          <p:cNvPr id="4" name="Slide Number Placeholder 3"/>
          <p:cNvSpPr>
            <a:spLocks noGrp="1"/>
          </p:cNvSpPr>
          <p:nvPr>
            <p:ph type="sldNum" sz="quarter" idx="5"/>
          </p:nvPr>
        </p:nvSpPr>
        <p:spPr/>
        <p:txBody>
          <a:bodyPr/>
          <a:lstStyle/>
          <a:p>
            <a:fld id="{8B40190E-10F4-40E8-A048-6B0A85911BAA}" type="slidenum">
              <a:rPr lang="en-NZ" smtClean="0"/>
              <a:t>13</a:t>
            </a:fld>
            <a:endParaRPr lang="en-NZ"/>
          </a:p>
        </p:txBody>
      </p:sp>
    </p:spTree>
    <p:extLst>
      <p:ext uri="{BB962C8B-B14F-4D97-AF65-F5344CB8AC3E}">
        <p14:creationId xmlns:p14="http://schemas.microsoft.com/office/powerpoint/2010/main" val="27036975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pPr algn="l"/>
            <a:r>
              <a:rPr lang="en-US" b="0" i="0" dirty="0">
                <a:solidFill>
                  <a:srgbClr val="FFFFFF"/>
                </a:solidFill>
                <a:effectLst/>
                <a:latin typeface="Segoe UI" panose="020B0502040204020203" pitchFamily="34" charset="0"/>
              </a:rPr>
              <a:t>List all recommendations from Azure advisor?</a:t>
            </a:r>
          </a:p>
          <a:p>
            <a:pPr algn="l"/>
            <a:endParaRPr lang="en-US" b="0" i="0" dirty="0">
              <a:solidFill>
                <a:srgbClr val="FFFFFF"/>
              </a:solidFill>
              <a:effectLst/>
              <a:latin typeface="Segoe UI" panose="020B0502040204020203" pitchFamily="34" charset="0"/>
            </a:endParaRPr>
          </a:p>
          <a:p>
            <a:pPr algn="l"/>
            <a:r>
              <a:rPr lang="en-US" b="0" i="0" dirty="0">
                <a:solidFill>
                  <a:srgbClr val="FFFFFF"/>
                </a:solidFill>
                <a:effectLst/>
                <a:latin typeface="Segoe UI" panose="020B0502040204020203" pitchFamily="34" charset="0"/>
              </a:rPr>
              <a:t>Show me the highest resource cost for the past 12 months?</a:t>
            </a:r>
          </a:p>
          <a:p>
            <a:pPr algn="l"/>
            <a:endParaRPr lang="en-US" b="0" i="0" dirty="0">
              <a:solidFill>
                <a:srgbClr val="FFFFFF"/>
              </a:solidFill>
              <a:effectLst/>
              <a:latin typeface="Segoe UI" panose="020B0502040204020203" pitchFamily="34" charset="0"/>
            </a:endParaRPr>
          </a:p>
          <a:p>
            <a:pPr algn="l"/>
            <a:r>
              <a:rPr lang="en-US" b="0" i="0" dirty="0">
                <a:solidFill>
                  <a:srgbClr val="FFFFFF"/>
                </a:solidFill>
                <a:effectLst/>
                <a:latin typeface="Segoe UI" panose="020B0502040204020203" pitchFamily="34" charset="0"/>
              </a:rPr>
              <a:t># Select scope trey platform – unable to support management group scopes.</a:t>
            </a:r>
          </a:p>
          <a:p>
            <a:pPr algn="l"/>
            <a:endParaRPr lang="en-US" b="0" i="0" dirty="0">
              <a:solidFill>
                <a:srgbClr val="FFFFFF"/>
              </a:solidFill>
              <a:effectLst/>
              <a:latin typeface="Segoe UI" panose="020B0502040204020203" pitchFamily="34" charset="0"/>
            </a:endParaRPr>
          </a:p>
          <a:p>
            <a:pPr algn="l"/>
            <a:r>
              <a:rPr lang="en-US" b="0" i="0" dirty="0">
                <a:solidFill>
                  <a:srgbClr val="FFFFFF"/>
                </a:solidFill>
                <a:effectLst/>
                <a:latin typeface="Segoe UI" panose="020B0502040204020203" pitchFamily="34" charset="0"/>
              </a:rPr>
              <a:t>How can I optimize my environment?</a:t>
            </a:r>
          </a:p>
          <a:p>
            <a:pPr algn="l"/>
            <a:endParaRPr lang="en-US" b="0" i="0" dirty="0">
              <a:solidFill>
                <a:srgbClr val="FFFFFF"/>
              </a:solidFill>
              <a:effectLst/>
              <a:latin typeface="Segoe UI" panose="020B0502040204020203" pitchFamily="34" charset="0"/>
            </a:endParaRPr>
          </a:p>
          <a:p>
            <a:pPr algn="l"/>
            <a:r>
              <a:rPr lang="en-US" b="0" i="0" dirty="0">
                <a:solidFill>
                  <a:srgbClr val="FFFFFF"/>
                </a:solidFill>
                <a:effectLst/>
                <a:latin typeface="Segoe UI" panose="020B0502040204020203" pitchFamily="34" charset="0"/>
              </a:rPr>
              <a:t>create a naming convention for SQL databases</a:t>
            </a:r>
          </a:p>
          <a:p>
            <a:pPr algn="l"/>
            <a:endParaRPr lang="en-US" b="0" i="0" dirty="0">
              <a:solidFill>
                <a:srgbClr val="FFFFFF"/>
              </a:solidFill>
              <a:effectLst/>
              <a:latin typeface="Segoe UI" panose="020B0502040204020203" pitchFamily="34" charset="0"/>
            </a:endParaRPr>
          </a:p>
          <a:p>
            <a:pPr algn="l"/>
            <a:r>
              <a:rPr lang="en-US" b="0" i="0" dirty="0">
                <a:solidFill>
                  <a:srgbClr val="FFFFFF"/>
                </a:solidFill>
                <a:effectLst/>
                <a:latin typeface="Segoe UI" panose="020B0502040204020203" pitchFamily="34" charset="0"/>
              </a:rPr>
              <a:t>How can I protect my storage accounts</a:t>
            </a:r>
          </a:p>
          <a:p>
            <a:pPr algn="l"/>
            <a:endParaRPr lang="en-US" b="0" i="0" dirty="0">
              <a:solidFill>
                <a:srgbClr val="FFFFFF"/>
              </a:solidFill>
              <a:effectLst/>
              <a:latin typeface="Segoe UI" panose="020B0502040204020203" pitchFamily="34" charset="0"/>
            </a:endParaRPr>
          </a:p>
          <a:p>
            <a:pPr algn="l"/>
            <a:r>
              <a:rPr lang="en-US" b="0" i="0" dirty="0">
                <a:solidFill>
                  <a:srgbClr val="E6E6E6"/>
                </a:solidFill>
                <a:effectLst/>
                <a:latin typeface="Segoe UI" panose="020B0502040204020203" pitchFamily="34" charset="0"/>
              </a:rPr>
              <a:t>Show me all resources that are noncompliant</a:t>
            </a:r>
            <a:endParaRPr lang="en-US" b="0" i="0" dirty="0">
              <a:solidFill>
                <a:srgbClr val="FFFFFF"/>
              </a:solidFill>
              <a:effectLst/>
              <a:latin typeface="Segoe UI" panose="020B0502040204020203" pitchFamily="34" charset="0"/>
            </a:endParaRPr>
          </a:p>
          <a:p>
            <a:br>
              <a:rPr lang="en-US" b="0" i="0" dirty="0">
                <a:solidFill>
                  <a:srgbClr val="FFFFFF"/>
                </a:solidFill>
                <a:effectLst/>
                <a:latin typeface="Segoe UI" panose="020B0502040204020203" pitchFamily="34" charset="0"/>
              </a:rPr>
            </a:br>
            <a:endParaRPr lang="en-US" b="0" i="0" dirty="0">
              <a:solidFill>
                <a:srgbClr val="FFFFFF"/>
              </a:solidFill>
              <a:effectLst/>
              <a:latin typeface="Segoe UI" panose="020B0502040204020203" pitchFamily="34" charset="0"/>
            </a:endParaRPr>
          </a:p>
          <a:p>
            <a:pPr algn="l"/>
            <a:endParaRPr lang="en-US" b="0" i="0" dirty="0">
              <a:solidFill>
                <a:srgbClr val="FFFFFF"/>
              </a:solidFill>
              <a:effectLst/>
              <a:latin typeface="Segoe UI" panose="020B0502040204020203" pitchFamily="34" charset="0"/>
            </a:endParaRPr>
          </a:p>
          <a:p>
            <a:pPr algn="l"/>
            <a:endParaRPr lang="en-US" b="0" i="0" dirty="0">
              <a:solidFill>
                <a:srgbClr val="FFFFFF"/>
              </a:solidFill>
              <a:effectLst/>
              <a:latin typeface="Segoe UI" panose="020B0502040204020203" pitchFamily="34" charset="0"/>
            </a:endParaRPr>
          </a:p>
          <a:p>
            <a:pPr algn="l"/>
            <a:endParaRPr lang="en-NZ" b="0" dirty="0"/>
          </a:p>
        </p:txBody>
      </p:sp>
      <p:sp>
        <p:nvSpPr>
          <p:cNvPr id="4" name="Slide Number Placeholder 3"/>
          <p:cNvSpPr>
            <a:spLocks noGrp="1"/>
          </p:cNvSpPr>
          <p:nvPr>
            <p:ph type="sldNum" sz="quarter" idx="5"/>
          </p:nvPr>
        </p:nvSpPr>
        <p:spPr/>
        <p:txBody>
          <a:bodyPr/>
          <a:lstStyle/>
          <a:p>
            <a:fld id="{8B40190E-10F4-40E8-A048-6B0A85911BAA}" type="slidenum">
              <a:rPr lang="en-NZ" smtClean="0"/>
              <a:t>14</a:t>
            </a:fld>
            <a:endParaRPr lang="en-NZ"/>
          </a:p>
        </p:txBody>
      </p:sp>
    </p:spTree>
    <p:extLst>
      <p:ext uri="{BB962C8B-B14F-4D97-AF65-F5344CB8AC3E}">
        <p14:creationId xmlns:p14="http://schemas.microsoft.com/office/powerpoint/2010/main" val="12331971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pPr algn="l"/>
            <a:r>
              <a:rPr lang="en-US" b="0" i="0" dirty="0">
                <a:solidFill>
                  <a:srgbClr val="FFFFFF"/>
                </a:solidFill>
                <a:effectLst/>
                <a:latin typeface="Segoe UI" panose="020B0502040204020203" pitchFamily="34" charset="0"/>
              </a:rPr>
              <a:t>How can I troubleshoot not being able to </a:t>
            </a:r>
            <a:r>
              <a:rPr lang="en-US" b="0" i="0" dirty="0" err="1">
                <a:solidFill>
                  <a:srgbClr val="FFFFFF"/>
                </a:solidFill>
                <a:effectLst/>
                <a:latin typeface="Segoe UI" panose="020B0502040204020203" pitchFamily="34" charset="0"/>
              </a:rPr>
              <a:t>rdp</a:t>
            </a:r>
            <a:r>
              <a:rPr lang="en-US" b="0" i="0" dirty="0">
                <a:solidFill>
                  <a:srgbClr val="FFFFFF"/>
                </a:solidFill>
                <a:effectLst/>
                <a:latin typeface="Segoe UI" panose="020B0502040204020203" pitchFamily="34" charset="0"/>
              </a:rPr>
              <a:t> to VM-1</a:t>
            </a:r>
          </a:p>
          <a:p>
            <a:pPr algn="l"/>
            <a:br>
              <a:rPr lang="en-US" b="0" i="0" dirty="0">
                <a:solidFill>
                  <a:srgbClr val="FFFFFF"/>
                </a:solidFill>
                <a:effectLst/>
                <a:latin typeface="Segoe UI" panose="020B0502040204020203" pitchFamily="34" charset="0"/>
              </a:rPr>
            </a:br>
            <a:r>
              <a:rPr lang="en-US" b="0" i="0" dirty="0">
                <a:solidFill>
                  <a:srgbClr val="FFFFFF"/>
                </a:solidFill>
                <a:effectLst/>
                <a:latin typeface="Segoe UI" panose="020B0502040204020203" pitchFamily="34" charset="0"/>
              </a:rPr>
              <a:t>Check 3389 is open on VM-1</a:t>
            </a:r>
          </a:p>
          <a:p>
            <a:pPr algn="l"/>
            <a:br>
              <a:rPr lang="en-US" b="0" i="0" dirty="0">
                <a:solidFill>
                  <a:srgbClr val="FFFFFF"/>
                </a:solidFill>
                <a:effectLst/>
                <a:latin typeface="Segoe UI" panose="020B0502040204020203" pitchFamily="34" charset="0"/>
              </a:rPr>
            </a:br>
            <a:r>
              <a:rPr lang="en-US" b="0" i="0" dirty="0">
                <a:solidFill>
                  <a:srgbClr val="FFFFFF"/>
                </a:solidFill>
                <a:effectLst/>
                <a:latin typeface="Segoe UI" panose="020B0502040204020203" pitchFamily="34" charset="0"/>
              </a:rPr>
              <a:t>What are the security implications of opening port 3389?</a:t>
            </a:r>
          </a:p>
          <a:p>
            <a:pPr algn="l"/>
            <a:endParaRPr lang="en-US" b="0" i="0" dirty="0">
              <a:solidFill>
                <a:srgbClr val="FFFFFF"/>
              </a:solidFill>
              <a:effectLst/>
              <a:latin typeface="Segoe UI" panose="020B0502040204020203" pitchFamily="34" charset="0"/>
            </a:endParaRPr>
          </a:p>
          <a:p>
            <a:pPr algn="l"/>
            <a:r>
              <a:rPr lang="en-US" b="0" i="0" dirty="0">
                <a:solidFill>
                  <a:srgbClr val="FFFFFF"/>
                </a:solidFill>
                <a:effectLst/>
                <a:latin typeface="Segoe UI" panose="020B0502040204020203" pitchFamily="34" charset="0"/>
              </a:rPr>
              <a:t>Create PowerShell script to test 3389 is opened on VM-1</a:t>
            </a:r>
          </a:p>
          <a:p>
            <a:pPr algn="l"/>
            <a:endParaRPr lang="en-US" b="0" i="0" dirty="0">
              <a:solidFill>
                <a:srgbClr val="FFFFFF"/>
              </a:solidFill>
              <a:effectLst/>
              <a:latin typeface="Segoe UI" panose="020B0502040204020203" pitchFamily="34" charset="0"/>
            </a:endParaRPr>
          </a:p>
          <a:p>
            <a:pPr algn="l"/>
            <a:r>
              <a:rPr lang="en-US" b="0" i="0" dirty="0">
                <a:solidFill>
                  <a:srgbClr val="FFFFFF"/>
                </a:solidFill>
                <a:effectLst/>
                <a:latin typeface="Segoe UI" panose="020B0502040204020203" pitchFamily="34" charset="0"/>
              </a:rPr>
              <a:t>adjust the script to use its public IP instead</a:t>
            </a:r>
          </a:p>
          <a:p>
            <a:endParaRPr lang="en-US" b="0" i="0" dirty="0">
              <a:solidFill>
                <a:srgbClr val="FFFFFF"/>
              </a:solidFill>
              <a:effectLst/>
              <a:latin typeface="Segoe UI" panose="020B0502040204020203" pitchFamily="34" charset="0"/>
            </a:endParaRPr>
          </a:p>
          <a:p>
            <a:r>
              <a:rPr lang="en-US" b="0" i="0" dirty="0">
                <a:solidFill>
                  <a:srgbClr val="FFFFFF"/>
                </a:solidFill>
                <a:effectLst/>
                <a:latin typeface="Segoe UI" panose="020B0502040204020203" pitchFamily="34" charset="0"/>
              </a:rPr>
              <a:t>Take me to VM-1</a:t>
            </a:r>
          </a:p>
          <a:p>
            <a:endParaRPr lang="en-US" b="0" i="0" dirty="0">
              <a:solidFill>
                <a:srgbClr val="FFFFFF"/>
              </a:solidFill>
              <a:effectLst/>
              <a:latin typeface="Segoe UI" panose="020B0502040204020203" pitchFamily="34" charset="0"/>
            </a:endParaRPr>
          </a:p>
          <a:p>
            <a:pPr algn="l"/>
            <a:r>
              <a:rPr lang="en-US" b="0" i="0" dirty="0">
                <a:solidFill>
                  <a:srgbClr val="FFFFFF"/>
                </a:solidFill>
                <a:effectLst/>
                <a:latin typeface="Segoe UI" panose="020B0502040204020203" pitchFamily="34" charset="0"/>
              </a:rPr>
              <a:t>What is the public IP of VM-1</a:t>
            </a:r>
          </a:p>
          <a:p>
            <a:pPr algn="l"/>
            <a:endParaRPr lang="en-US" b="0" i="0" dirty="0">
              <a:solidFill>
                <a:srgbClr val="FFFFFF"/>
              </a:solidFill>
              <a:effectLst/>
              <a:latin typeface="Segoe UI" panose="020B0502040204020203" pitchFamily="34" charset="0"/>
            </a:endParaRPr>
          </a:p>
          <a:p>
            <a:pPr algn="l"/>
            <a:r>
              <a:rPr lang="en-NZ" b="0" i="0" dirty="0">
                <a:solidFill>
                  <a:srgbClr val="FFFFFF"/>
                </a:solidFill>
                <a:effectLst/>
                <a:latin typeface="Segoe UI" panose="020B0502040204020203" pitchFamily="34" charset="0"/>
              </a:rPr>
              <a:t>What is this resource?</a:t>
            </a:r>
          </a:p>
          <a:p>
            <a:br>
              <a:rPr lang="en-NZ" b="0" i="0" dirty="0">
                <a:solidFill>
                  <a:srgbClr val="FFFFFF"/>
                </a:solidFill>
                <a:effectLst/>
                <a:latin typeface="var(--fontFamilyBase)"/>
              </a:rPr>
            </a:br>
            <a:r>
              <a:rPr lang="en-US" b="0" i="0" dirty="0">
                <a:solidFill>
                  <a:srgbClr val="FFFFFF"/>
                </a:solidFill>
                <a:effectLst/>
                <a:latin typeface="var(--fontFamilyBase)"/>
              </a:rPr>
              <a:t>What are the open alerts?</a:t>
            </a:r>
            <a:endParaRPr lang="en-US" b="0" i="0" dirty="0">
              <a:solidFill>
                <a:srgbClr val="FFFFFF"/>
              </a:solidFill>
              <a:effectLst/>
              <a:latin typeface="Segoe UI" panose="020B0502040204020203" pitchFamily="34" charset="0"/>
            </a:endParaRPr>
          </a:p>
          <a:p>
            <a:br>
              <a:rPr lang="en-US" b="1" i="0" dirty="0">
                <a:solidFill>
                  <a:srgbClr val="FFFFFF"/>
                </a:solidFill>
                <a:effectLst/>
                <a:latin typeface="var(--fontFamilyBase)"/>
              </a:rPr>
            </a:br>
            <a:r>
              <a:rPr lang="en-US" b="0" i="0" dirty="0">
                <a:solidFill>
                  <a:srgbClr val="E6E6E6"/>
                </a:solidFill>
                <a:effectLst/>
                <a:latin typeface="Segoe UI" panose="020B0502040204020203" pitchFamily="34" charset="0"/>
              </a:rPr>
              <a:t>Am I impacted by any service health events?</a:t>
            </a:r>
            <a:endParaRPr lang="en-US" b="0" i="0" dirty="0">
              <a:solidFill>
                <a:srgbClr val="FFFFFF"/>
              </a:solidFill>
              <a:effectLst/>
              <a:latin typeface="Segoe UI" panose="020B0502040204020203" pitchFamily="34" charset="0"/>
            </a:endParaRPr>
          </a:p>
          <a:p>
            <a:br>
              <a:rPr lang="en-US" b="0" i="0" dirty="0">
                <a:solidFill>
                  <a:srgbClr val="FFFFFF"/>
                </a:solidFill>
                <a:effectLst/>
                <a:latin typeface="Segoe UI" panose="020B0502040204020203" pitchFamily="34" charset="0"/>
              </a:rPr>
            </a:br>
            <a:endParaRPr lang="en-US" b="0" i="0" dirty="0">
              <a:solidFill>
                <a:srgbClr val="FFFFFF"/>
              </a:solidFill>
              <a:effectLst/>
              <a:latin typeface="Segoe UI" panose="020B0502040204020203" pitchFamily="34" charset="0"/>
            </a:endParaRPr>
          </a:p>
          <a:p>
            <a:endParaRPr lang="en-US" b="0" i="0" dirty="0">
              <a:solidFill>
                <a:srgbClr val="FFFFFF"/>
              </a:solidFill>
              <a:effectLst/>
              <a:latin typeface="Segoe UI" panose="020B0502040204020203" pitchFamily="34" charset="0"/>
            </a:endParaRPr>
          </a:p>
          <a:p>
            <a:br>
              <a:rPr lang="en-US" b="0" i="0" dirty="0">
                <a:solidFill>
                  <a:srgbClr val="FFFFFF"/>
                </a:solidFill>
                <a:effectLst/>
                <a:latin typeface="Segoe UI" panose="020B0502040204020203" pitchFamily="34" charset="0"/>
              </a:rPr>
            </a:br>
            <a:endParaRPr lang="en-NZ" b="0" dirty="0"/>
          </a:p>
        </p:txBody>
      </p:sp>
      <p:sp>
        <p:nvSpPr>
          <p:cNvPr id="4" name="Slide Number Placeholder 3"/>
          <p:cNvSpPr>
            <a:spLocks noGrp="1"/>
          </p:cNvSpPr>
          <p:nvPr>
            <p:ph type="sldNum" sz="quarter" idx="5"/>
          </p:nvPr>
        </p:nvSpPr>
        <p:spPr/>
        <p:txBody>
          <a:bodyPr/>
          <a:lstStyle/>
          <a:p>
            <a:fld id="{8B40190E-10F4-40E8-A048-6B0A85911BAA}" type="slidenum">
              <a:rPr lang="en-NZ" smtClean="0"/>
              <a:t>15</a:t>
            </a:fld>
            <a:endParaRPr lang="en-NZ"/>
          </a:p>
        </p:txBody>
      </p:sp>
    </p:spTree>
    <p:extLst>
      <p:ext uri="{BB962C8B-B14F-4D97-AF65-F5344CB8AC3E}">
        <p14:creationId xmlns:p14="http://schemas.microsoft.com/office/powerpoint/2010/main" val="13802846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pPr algn="l"/>
            <a:r>
              <a:rPr lang="en-US" b="0" i="0" dirty="0">
                <a:solidFill>
                  <a:srgbClr val="FFFFFF"/>
                </a:solidFill>
                <a:effectLst/>
                <a:latin typeface="Segoe UI" panose="020B0502040204020203" pitchFamily="34" charset="0"/>
              </a:rPr>
              <a:t>Change theme to light or dark</a:t>
            </a:r>
          </a:p>
          <a:p>
            <a:pPr algn="l"/>
            <a:endParaRPr lang="en-US" b="0" i="0" dirty="0">
              <a:solidFill>
                <a:srgbClr val="FFFFFF"/>
              </a:solidFill>
              <a:effectLst/>
              <a:latin typeface="Segoe UI" panose="020B0502040204020203" pitchFamily="34" charset="0"/>
            </a:endParaRPr>
          </a:p>
          <a:p>
            <a:pPr algn="l"/>
            <a:r>
              <a:rPr lang="en-US" b="0" i="0" dirty="0">
                <a:solidFill>
                  <a:srgbClr val="FFFFFF"/>
                </a:solidFill>
                <a:effectLst/>
                <a:latin typeface="Segoe UI" panose="020B0502040204020203" pitchFamily="34" charset="0"/>
              </a:rPr>
              <a:t>Infrastructure as code – reader.</a:t>
            </a:r>
          </a:p>
        </p:txBody>
      </p:sp>
      <p:sp>
        <p:nvSpPr>
          <p:cNvPr id="4" name="Slide Number Placeholder 3"/>
          <p:cNvSpPr>
            <a:spLocks noGrp="1"/>
          </p:cNvSpPr>
          <p:nvPr>
            <p:ph type="sldNum" sz="quarter" idx="5"/>
          </p:nvPr>
        </p:nvSpPr>
        <p:spPr/>
        <p:txBody>
          <a:bodyPr/>
          <a:lstStyle/>
          <a:p>
            <a:fld id="{8B40190E-10F4-40E8-A048-6B0A85911BAA}" type="slidenum">
              <a:rPr lang="en-NZ" smtClean="0"/>
              <a:t>16</a:t>
            </a:fld>
            <a:endParaRPr lang="en-NZ"/>
          </a:p>
        </p:txBody>
      </p:sp>
    </p:spTree>
    <p:extLst>
      <p:ext uri="{BB962C8B-B14F-4D97-AF65-F5344CB8AC3E}">
        <p14:creationId xmlns:p14="http://schemas.microsoft.com/office/powerpoint/2010/main" val="23090995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r>
              <a:rPr lang="en-US" dirty="0"/>
              <a:t>Enhanced scenarios or skills</a:t>
            </a:r>
            <a:endParaRPr lang="en-NZ" dirty="0"/>
          </a:p>
        </p:txBody>
      </p:sp>
      <p:sp>
        <p:nvSpPr>
          <p:cNvPr id="4" name="Slide Number Placeholder 3"/>
          <p:cNvSpPr>
            <a:spLocks noGrp="1"/>
          </p:cNvSpPr>
          <p:nvPr>
            <p:ph type="sldNum" sz="quarter" idx="5"/>
          </p:nvPr>
        </p:nvSpPr>
        <p:spPr/>
        <p:txBody>
          <a:bodyPr/>
          <a:lstStyle/>
          <a:p>
            <a:fld id="{8B40190E-10F4-40E8-A048-6B0A85911BAA}" type="slidenum">
              <a:rPr lang="en-NZ" smtClean="0"/>
              <a:t>17</a:t>
            </a:fld>
            <a:endParaRPr lang="en-NZ"/>
          </a:p>
        </p:txBody>
      </p:sp>
    </p:spTree>
    <p:extLst>
      <p:ext uri="{BB962C8B-B14F-4D97-AF65-F5344CB8AC3E}">
        <p14:creationId xmlns:p14="http://schemas.microsoft.com/office/powerpoint/2010/main" val="371224901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r>
              <a:rPr lang="en-US" dirty="0"/>
              <a:t>As a beginner user to Azure, I feel that Microsoft Copilot for Azure, can help point you in the right directions, and to the right information.</a:t>
            </a:r>
          </a:p>
          <a:p>
            <a:endParaRPr lang="en-US" dirty="0"/>
          </a:p>
          <a:p>
            <a:r>
              <a:rPr lang="en-US" dirty="0"/>
              <a:t>Context is key – the service, takes context on what resource you are at in the Azure Portal, so the more context it has on the resource the better outputs you will get.</a:t>
            </a:r>
          </a:p>
          <a:p>
            <a:endParaRPr lang="en-US" dirty="0"/>
          </a:p>
          <a:p>
            <a:r>
              <a:rPr lang="en-US" dirty="0"/>
              <a:t>As with all generative AI services, clear prompts are key, and don’t trust the outputs, not all Graph queries are right.</a:t>
            </a:r>
          </a:p>
          <a:p>
            <a:endParaRPr lang="en-US" dirty="0"/>
          </a:p>
          <a:p>
            <a:pPr marL="0" marR="0" lvl="0" indent="0" algn="l" defTabSz="1485744" rtl="0" eaLnBrk="1" fontAlgn="auto" latinLnBrk="0" hangingPunct="1">
              <a:lnSpc>
                <a:spcPct val="100000"/>
              </a:lnSpc>
              <a:spcBef>
                <a:spcPts val="0"/>
              </a:spcBef>
              <a:spcAft>
                <a:spcPts val="0"/>
              </a:spcAft>
              <a:buClrTx/>
              <a:buSzTx/>
              <a:buFontTx/>
              <a:buNone/>
              <a:tabLst/>
              <a:defRPr/>
            </a:pPr>
            <a:r>
              <a:rPr lang="en-US" dirty="0"/>
              <a:t>In terms of more intermediate and advanced services, it won’t replace full on azure management capabilities and troubleshooting yet, remember this is a copilot, an assistant. </a:t>
            </a:r>
          </a:p>
          <a:p>
            <a:pPr marL="0" marR="0" lvl="0" indent="0" algn="l" defTabSz="1485744" rtl="0" eaLnBrk="1" fontAlgn="auto" latinLnBrk="0" hangingPunct="1">
              <a:lnSpc>
                <a:spcPct val="100000"/>
              </a:lnSpc>
              <a:spcBef>
                <a:spcPts val="0"/>
              </a:spcBef>
              <a:spcAft>
                <a:spcPts val="0"/>
              </a:spcAft>
              <a:buClrTx/>
              <a:buSzTx/>
              <a:buFontTx/>
              <a:buNone/>
              <a:tabLst/>
              <a:defRPr/>
            </a:pPr>
            <a:endParaRPr lang="en-US" dirty="0"/>
          </a:p>
          <a:p>
            <a:pPr marL="0" marR="0" lvl="0" indent="0" algn="l" defTabSz="1485744" rtl="0" eaLnBrk="1" fontAlgn="auto" latinLnBrk="0" hangingPunct="1">
              <a:lnSpc>
                <a:spcPct val="100000"/>
              </a:lnSpc>
              <a:spcBef>
                <a:spcPts val="0"/>
              </a:spcBef>
              <a:spcAft>
                <a:spcPts val="0"/>
              </a:spcAft>
              <a:buClrTx/>
              <a:buSzTx/>
              <a:buFontTx/>
              <a:buNone/>
              <a:tabLst/>
              <a:defRPr/>
            </a:pPr>
            <a:r>
              <a:rPr lang="en-US" dirty="0"/>
              <a:t>The more feedback can be offered, as part of its use – the better it would be, and more skills and tasks it will be able to complete.</a:t>
            </a:r>
          </a:p>
          <a:p>
            <a:endParaRPr lang="en-NZ" dirty="0"/>
          </a:p>
        </p:txBody>
      </p:sp>
      <p:sp>
        <p:nvSpPr>
          <p:cNvPr id="4" name="Slide Number Placeholder 3"/>
          <p:cNvSpPr>
            <a:spLocks noGrp="1"/>
          </p:cNvSpPr>
          <p:nvPr>
            <p:ph type="sldNum" sz="quarter" idx="5"/>
          </p:nvPr>
        </p:nvSpPr>
        <p:spPr/>
        <p:txBody>
          <a:bodyPr/>
          <a:lstStyle/>
          <a:p>
            <a:fld id="{8B40190E-10F4-40E8-A048-6B0A85911BAA}" type="slidenum">
              <a:rPr lang="en-NZ" smtClean="0"/>
              <a:t>18</a:t>
            </a:fld>
            <a:endParaRPr lang="en-NZ"/>
          </a:p>
        </p:txBody>
      </p:sp>
    </p:spTree>
    <p:extLst>
      <p:ext uri="{BB962C8B-B14F-4D97-AF65-F5344CB8AC3E}">
        <p14:creationId xmlns:p14="http://schemas.microsoft.com/office/powerpoint/2010/main" val="28904699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pPr algn="ctr"/>
            <a:endParaRPr lang="en-US" dirty="0"/>
          </a:p>
        </p:txBody>
      </p:sp>
      <p:sp>
        <p:nvSpPr>
          <p:cNvPr id="4" name="Slide Number Placeholder 3"/>
          <p:cNvSpPr>
            <a:spLocks noGrp="1"/>
          </p:cNvSpPr>
          <p:nvPr>
            <p:ph type="sldNum" sz="quarter" idx="5"/>
          </p:nvPr>
        </p:nvSpPr>
        <p:spPr/>
        <p:txBody>
          <a:bodyPr/>
          <a:lstStyle/>
          <a:p>
            <a:fld id="{A07AC5B8-CDE5-449C-B303-2B6C5A73361B}" type="slidenum">
              <a:rPr lang="en-NZ" smtClean="0"/>
              <a:t>19</a:t>
            </a:fld>
            <a:endParaRPr lang="en-NZ"/>
          </a:p>
        </p:txBody>
      </p:sp>
    </p:spTree>
    <p:extLst>
      <p:ext uri="{BB962C8B-B14F-4D97-AF65-F5344CB8AC3E}">
        <p14:creationId xmlns:p14="http://schemas.microsoft.com/office/powerpoint/2010/main" val="284510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2</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5042008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pPr algn="l"/>
            <a:r>
              <a:rPr lang="en-US" b="0" i="0" dirty="0">
                <a:effectLst/>
                <a:latin typeface="Roboto" panose="02000000000000000000" pitchFamily="2" charset="0"/>
              </a:rPr>
              <a:t>Enterprise Azure Policy as Code or EPAC for short comprises a number of scripts which can be used in CI/CD based system or a semi-automated use to deploy Policies, Policy Sets, Assignments, Policy Exemptions and Role Assignments.</a:t>
            </a:r>
          </a:p>
          <a:p>
            <a:pPr algn="l"/>
            <a:endParaRPr lang="en-US" b="0" i="0" dirty="0">
              <a:effectLst/>
              <a:latin typeface="Roboto" panose="02000000000000000000" pitchFamily="2" charset="0"/>
            </a:endParaRPr>
          </a:p>
          <a:p>
            <a:pPr algn="l"/>
            <a:r>
              <a:rPr lang="en-US" b="0" i="0" dirty="0">
                <a:effectLst/>
                <a:latin typeface="Roboto" panose="02000000000000000000" pitchFamily="2" charset="0"/>
              </a:rPr>
              <a:t>Main features include:</a:t>
            </a:r>
          </a:p>
          <a:p>
            <a:pPr algn="l">
              <a:buFont typeface="Arial" panose="020B0604020202020204" pitchFamily="34" charset="0"/>
              <a:buChar char="•"/>
            </a:pPr>
            <a:r>
              <a:rPr lang="en-US" b="0" i="0" dirty="0">
                <a:effectLst/>
                <a:latin typeface="Roboto" panose="02000000000000000000" pitchFamily="2" charset="0"/>
              </a:rPr>
              <a:t>Multi-tenant/environment policy deployment</a:t>
            </a:r>
          </a:p>
          <a:p>
            <a:pPr algn="l">
              <a:buFont typeface="Arial" panose="020B0604020202020204" pitchFamily="34" charset="0"/>
              <a:buChar char="•"/>
            </a:pPr>
            <a:r>
              <a:rPr lang="en-US" b="0" i="0" dirty="0">
                <a:effectLst/>
                <a:latin typeface="Roboto" panose="02000000000000000000" pitchFamily="2" charset="0"/>
              </a:rPr>
              <a:t>Easy CI/CD Integration</a:t>
            </a:r>
          </a:p>
          <a:p>
            <a:pPr algn="l">
              <a:buFont typeface="Arial" panose="020B0604020202020204" pitchFamily="34" charset="0"/>
              <a:buChar char="•"/>
            </a:pPr>
            <a:r>
              <a:rPr lang="en-US" b="0" i="0" dirty="0">
                <a:effectLst/>
                <a:latin typeface="Roboto" panose="02000000000000000000" pitchFamily="2" charset="0"/>
              </a:rPr>
              <a:t>Extract existing policy objects from an environment</a:t>
            </a:r>
          </a:p>
          <a:p>
            <a:pPr algn="l">
              <a:buFont typeface="Arial" panose="020B0604020202020204" pitchFamily="34" charset="0"/>
              <a:buChar char="•"/>
            </a:pPr>
            <a:r>
              <a:rPr lang="en-US" b="0" i="0" dirty="0">
                <a:effectLst/>
                <a:latin typeface="Roboto" panose="02000000000000000000" pitchFamily="2" charset="0"/>
              </a:rPr>
              <a:t>Support JSON and CSV inputs for large complex policies</a:t>
            </a:r>
          </a:p>
          <a:p>
            <a:pPr algn="l">
              <a:buFont typeface="Arial" panose="020B0604020202020204" pitchFamily="34" charset="0"/>
              <a:buChar char="•"/>
            </a:pPr>
            <a:r>
              <a:rPr lang="en-US" b="0" i="0" dirty="0">
                <a:effectLst/>
                <a:latin typeface="Roboto" panose="02000000000000000000" pitchFamily="2" charset="0"/>
              </a:rPr>
              <a:t>PowerShell Module</a:t>
            </a:r>
          </a:p>
          <a:p>
            <a:pPr algn="l">
              <a:buFont typeface="Arial" panose="020B0604020202020204" pitchFamily="34" charset="0"/>
              <a:buChar char="•"/>
            </a:pPr>
            <a:r>
              <a:rPr lang="en-US" b="0" i="0" dirty="0">
                <a:effectLst/>
                <a:latin typeface="Roboto" panose="02000000000000000000" pitchFamily="2" charset="0"/>
              </a:rPr>
              <a:t>Integration with Azure Landing Zone recommended policies</a:t>
            </a:r>
          </a:p>
          <a:p>
            <a:pPr algn="l">
              <a:buFont typeface="Arial" panose="020B0604020202020204" pitchFamily="34" charset="0"/>
              <a:buChar char="•"/>
            </a:pPr>
            <a:r>
              <a:rPr lang="en-US" b="0" i="0" dirty="0">
                <a:effectLst/>
                <a:latin typeface="Roboto" panose="02000000000000000000" pitchFamily="2" charset="0"/>
              </a:rPr>
              <a:t>Starter Kit with examples</a:t>
            </a:r>
          </a:p>
          <a:p>
            <a:pPr algn="l">
              <a:buFont typeface="Arial" panose="020B0604020202020204" pitchFamily="34" charset="0"/>
              <a:buChar char="•"/>
            </a:pPr>
            <a:r>
              <a:rPr lang="en-US" b="0" i="0" dirty="0">
                <a:effectLst/>
                <a:latin typeface="Roboto" panose="02000000000000000000" pitchFamily="2" charset="0"/>
              </a:rPr>
              <a:t>Schema to provide </a:t>
            </a:r>
            <a:r>
              <a:rPr lang="en-US" b="0" i="0" dirty="0" err="1">
                <a:effectLst/>
                <a:latin typeface="Roboto" panose="02000000000000000000" pitchFamily="2" charset="0"/>
              </a:rPr>
              <a:t>Intellisense</a:t>
            </a:r>
            <a:r>
              <a:rPr lang="en-US" b="0" i="0" dirty="0">
                <a:effectLst/>
                <a:latin typeface="Roboto" panose="02000000000000000000" pitchFamily="2" charset="0"/>
              </a:rPr>
              <a:t> for VS Code development</a:t>
            </a:r>
          </a:p>
        </p:txBody>
      </p:sp>
      <p:sp>
        <p:nvSpPr>
          <p:cNvPr id="4" name="Slide Number Placeholder 3"/>
          <p:cNvSpPr>
            <a:spLocks noGrp="1"/>
          </p:cNvSpPr>
          <p:nvPr>
            <p:ph type="sldNum" sz="quarter" idx="5"/>
          </p:nvPr>
        </p:nvSpPr>
        <p:spPr/>
        <p:txBody>
          <a:bodyPr/>
          <a:lstStyle/>
          <a:p>
            <a:fld id="{8B40190E-10F4-40E8-A048-6B0A85911BAA}" type="slidenum">
              <a:rPr lang="en-NZ" smtClean="0"/>
              <a:t>3</a:t>
            </a:fld>
            <a:endParaRPr lang="en-NZ"/>
          </a:p>
        </p:txBody>
      </p:sp>
    </p:spTree>
    <p:extLst>
      <p:ext uri="{BB962C8B-B14F-4D97-AF65-F5344CB8AC3E}">
        <p14:creationId xmlns:p14="http://schemas.microsoft.com/office/powerpoint/2010/main" val="29621866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73EB35-C9D2-376C-8600-40E0266D1FC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8F2C00D-E4C4-2349-7D78-1DD4956AF7B6}"/>
              </a:ext>
            </a:extLst>
          </p:cNvPr>
          <p:cNvSpPr>
            <a:spLocks noGrp="1" noRot="1" noChangeAspect="1"/>
          </p:cNvSpPr>
          <p:nvPr>
            <p:ph type="sldImg"/>
          </p:nvPr>
        </p:nvSpPr>
        <p:spPr>
          <a:xfrm>
            <a:off x="687388" y="1143000"/>
            <a:ext cx="5483225" cy="3086100"/>
          </a:xfrm>
        </p:spPr>
      </p:sp>
      <p:sp>
        <p:nvSpPr>
          <p:cNvPr id="3" name="Notes Placeholder 2">
            <a:extLst>
              <a:ext uri="{FF2B5EF4-FFF2-40B4-BE49-F238E27FC236}">
                <a16:creationId xmlns:a16="http://schemas.microsoft.com/office/drawing/2014/main" id="{321B193F-3119-25BE-D7D5-BF181A8B616C}"/>
              </a:ext>
            </a:extLst>
          </p:cNvPr>
          <p:cNvSpPr>
            <a:spLocks noGrp="1"/>
          </p:cNvSpPr>
          <p:nvPr>
            <p:ph type="body" idx="1"/>
          </p:nvPr>
        </p:nvSpPr>
        <p:spPr/>
        <p:txBody>
          <a:bodyPr/>
          <a:lstStyle/>
          <a:p>
            <a:r>
              <a:rPr lang="en-US" dirty="0"/>
              <a:t>Maintain regulatory compliance with industry standards</a:t>
            </a:r>
          </a:p>
          <a:p>
            <a:r>
              <a:rPr lang="en-US" dirty="0"/>
              <a:t>Security and performance consistencies</a:t>
            </a:r>
          </a:p>
          <a:p>
            <a:r>
              <a:rPr lang="en-US" dirty="0"/>
              <a:t>Enterprise-wide design principles</a:t>
            </a:r>
          </a:p>
          <a:p>
            <a:r>
              <a:rPr lang="en-US" dirty="0"/>
              <a:t>Controlling cost</a:t>
            </a:r>
            <a:endParaRPr lang="en-NZ" dirty="0"/>
          </a:p>
        </p:txBody>
      </p:sp>
      <p:sp>
        <p:nvSpPr>
          <p:cNvPr id="4" name="Slide Number Placeholder 3">
            <a:extLst>
              <a:ext uri="{FF2B5EF4-FFF2-40B4-BE49-F238E27FC236}">
                <a16:creationId xmlns:a16="http://schemas.microsoft.com/office/drawing/2014/main" id="{57712EA1-6808-534B-7439-320D0205F2BC}"/>
              </a:ext>
            </a:extLst>
          </p:cNvPr>
          <p:cNvSpPr>
            <a:spLocks noGrp="1"/>
          </p:cNvSpPr>
          <p:nvPr>
            <p:ph type="sldNum" sz="quarter" idx="5"/>
          </p:nvPr>
        </p:nvSpPr>
        <p:spPr/>
        <p:txBody>
          <a:bodyPr/>
          <a:lstStyle/>
          <a:p>
            <a:fld id="{8B40190E-10F4-40E8-A048-6B0A85911BAA}" type="slidenum">
              <a:rPr lang="en-NZ" smtClean="0"/>
              <a:t>4</a:t>
            </a:fld>
            <a:endParaRPr lang="en-NZ"/>
          </a:p>
        </p:txBody>
      </p:sp>
    </p:spTree>
    <p:extLst>
      <p:ext uri="{BB962C8B-B14F-4D97-AF65-F5344CB8AC3E}">
        <p14:creationId xmlns:p14="http://schemas.microsoft.com/office/powerpoint/2010/main" val="11668150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8801E4-63B2-A0B0-92C9-38490FF76C7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4D96E9A-7AE2-2559-27D2-F3C337AD63DE}"/>
              </a:ext>
            </a:extLst>
          </p:cNvPr>
          <p:cNvSpPr>
            <a:spLocks noGrp="1" noRot="1" noChangeAspect="1"/>
          </p:cNvSpPr>
          <p:nvPr>
            <p:ph type="sldImg"/>
          </p:nvPr>
        </p:nvSpPr>
        <p:spPr>
          <a:xfrm>
            <a:off x="687388" y="1143000"/>
            <a:ext cx="5483225" cy="3086100"/>
          </a:xfrm>
        </p:spPr>
      </p:sp>
      <p:sp>
        <p:nvSpPr>
          <p:cNvPr id="3" name="Notes Placeholder 2">
            <a:extLst>
              <a:ext uri="{FF2B5EF4-FFF2-40B4-BE49-F238E27FC236}">
                <a16:creationId xmlns:a16="http://schemas.microsoft.com/office/drawing/2014/main" id="{C9539A50-E2D4-D0CA-8782-95E7D1093510}"/>
              </a:ext>
            </a:extLst>
          </p:cNvPr>
          <p:cNvSpPr>
            <a:spLocks noGrp="1"/>
          </p:cNvSpPr>
          <p:nvPr>
            <p:ph type="body" idx="1"/>
          </p:nvPr>
        </p:nvSpPr>
        <p:spPr/>
        <p:txBody>
          <a:bodyPr/>
          <a:lstStyle/>
          <a:p>
            <a:pPr algn="l"/>
            <a:endParaRPr lang="en-US" b="0" i="0" dirty="0">
              <a:solidFill>
                <a:srgbClr val="17253D"/>
              </a:solidFill>
              <a:effectLst/>
              <a:latin typeface="Segoe UI" panose="020B0502040204020203" pitchFamily="34" charset="0"/>
            </a:endParaRPr>
          </a:p>
        </p:txBody>
      </p:sp>
      <p:sp>
        <p:nvSpPr>
          <p:cNvPr id="4" name="Slide Number Placeholder 3">
            <a:extLst>
              <a:ext uri="{FF2B5EF4-FFF2-40B4-BE49-F238E27FC236}">
                <a16:creationId xmlns:a16="http://schemas.microsoft.com/office/drawing/2014/main" id="{B9B3103E-EA67-9693-DA25-12D68D5A2DF2}"/>
              </a:ext>
            </a:extLst>
          </p:cNvPr>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5</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26345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pPr algn="l"/>
            <a:endParaRPr lang="en-US" b="0" i="0" dirty="0">
              <a:solidFill>
                <a:srgbClr val="17253D"/>
              </a:solidFill>
              <a:effectLst/>
              <a:latin typeface="Segoe UI" panose="020B0502040204020203" pitchFamily="34" charset="0"/>
            </a:endParaRPr>
          </a:p>
        </p:txBody>
      </p:sp>
      <p:sp>
        <p:nvSpPr>
          <p:cNvPr id="4" name="Slide Number Placeholder 3"/>
          <p:cNvSpPr>
            <a:spLocks noGrp="1"/>
          </p:cNvSpPr>
          <p:nvPr>
            <p:ph type="sldNum" sz="quarter" idx="5"/>
          </p:nvPr>
        </p:nvSpPr>
        <p:spPr/>
        <p:txBody>
          <a:bodyPr/>
          <a:lstStyle/>
          <a:p>
            <a:pPr marL="0" marR="0" lvl="0" indent="0" algn="r" defTabSz="457200" rtl="0" eaLnBrk="1" fontAlgn="auto" latinLnBrk="0" hangingPunct="1">
              <a:lnSpc>
                <a:spcPct val="100000"/>
              </a:lnSpc>
              <a:spcBef>
                <a:spcPts val="0"/>
              </a:spcBef>
              <a:spcAft>
                <a:spcPts val="0"/>
              </a:spcAft>
              <a:buClrTx/>
              <a:buSzTx/>
              <a:buFontTx/>
              <a:buNone/>
              <a:tabLst/>
              <a:defRPr/>
            </a:pPr>
            <a:fld id="{A07AC5B8-CDE5-449C-B303-2B6C5A73361B}" type="slidenum">
              <a:rPr kumimoji="0" lang="en-NZ"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457200" rtl="0" eaLnBrk="1" fontAlgn="auto" latinLnBrk="0" hangingPunct="1">
                <a:lnSpc>
                  <a:spcPct val="100000"/>
                </a:lnSpc>
                <a:spcBef>
                  <a:spcPts val="0"/>
                </a:spcBef>
                <a:spcAft>
                  <a:spcPts val="0"/>
                </a:spcAft>
                <a:buClrTx/>
                <a:buSzTx/>
                <a:buFontTx/>
                <a:buNone/>
                <a:tabLst/>
                <a:defRPr/>
              </a:pPr>
              <a:t>6</a:t>
            </a:fld>
            <a:endParaRPr kumimoji="0" lang="en-NZ"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1484774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pPr algn="l"/>
            <a:r>
              <a:rPr lang="en-US" b="0" i="0" dirty="0">
                <a:effectLst/>
                <a:latin typeface="Roboto" panose="02000000000000000000" pitchFamily="2" charset="0"/>
              </a:rPr>
              <a:t>EPAC is designed for organizations with a large number of Policies, Policy Sets and Assignments. It is also designed for organizations with multiple tenants and/or environments. </a:t>
            </a:r>
          </a:p>
          <a:p>
            <a:pPr algn="l"/>
            <a:endParaRPr lang="en-US" b="0" i="0" dirty="0">
              <a:effectLst/>
              <a:latin typeface="Roboto" panose="02000000000000000000" pitchFamily="2" charset="0"/>
            </a:endParaRPr>
          </a:p>
          <a:p>
            <a:pPr algn="l"/>
            <a:r>
              <a:rPr lang="en-US" b="0" i="0" dirty="0">
                <a:effectLst/>
                <a:latin typeface="Roboto" panose="02000000000000000000" pitchFamily="2" charset="0"/>
              </a:rPr>
              <a:t>You can also combine ALZ and EPAC through the provided </a:t>
            </a:r>
            <a:r>
              <a:rPr lang="en-US" b="0" i="0" u="none" strike="noStrike" dirty="0">
                <a:effectLst/>
                <a:latin typeface="Roboto" panose="02000000000000000000" pitchFamily="2" charset="0"/>
                <a:hlinkClick r:id="rId3"/>
              </a:rPr>
              <a:t>"Integration of EPAC with Azure Landing Zones"</a:t>
            </a:r>
            <a:r>
              <a:rPr lang="en-US" b="0" i="0" dirty="0">
                <a:effectLst/>
                <a:latin typeface="Roboto" panose="02000000000000000000" pitchFamily="2" charset="0"/>
              </a:rPr>
              <a:t>.</a:t>
            </a:r>
          </a:p>
          <a:p>
            <a:pPr algn="l"/>
            <a:r>
              <a:rPr lang="en-US" b="0" i="0" dirty="0">
                <a:effectLst/>
                <a:latin typeface="Roboto" panose="02000000000000000000" pitchFamily="2" charset="0"/>
              </a:rPr>
              <a:t>EPAC can be used by small organizations with a small number of Policies, Policy Sets and Assignments. Depending on their </a:t>
            </a:r>
            <a:r>
              <a:rPr lang="en-US" b="0" i="0" dirty="0" err="1">
                <a:effectLst/>
                <a:latin typeface="Roboto" panose="02000000000000000000" pitchFamily="2" charset="0"/>
              </a:rPr>
              <a:t>DevSecOps</a:t>
            </a:r>
            <a:r>
              <a:rPr lang="en-US" b="0" i="0" dirty="0">
                <a:effectLst/>
                <a:latin typeface="Roboto" panose="02000000000000000000" pitchFamily="2" charset="0"/>
              </a:rPr>
              <a:t> maturity, </a:t>
            </a:r>
            <a:r>
              <a:rPr lang="en-US" b="0" i="0" u="none" strike="noStrike" dirty="0">
                <a:effectLst/>
                <a:latin typeface="Roboto" panose="02000000000000000000" pitchFamily="2" charset="0"/>
                <a:hlinkClick r:id="rId4"/>
              </a:rPr>
              <a:t>Azure Landing Zones direct implementation of Policies</a:t>
            </a:r>
            <a:r>
              <a:rPr lang="en-US" b="0" i="0" dirty="0">
                <a:effectLst/>
                <a:latin typeface="Roboto" panose="02000000000000000000" pitchFamily="2" charset="0"/>
              </a:rPr>
              <a:t> might be a better choice.</a:t>
            </a:r>
          </a:p>
          <a:p>
            <a:pPr algn="l"/>
            <a:endParaRPr lang="en-US" b="0" i="0" dirty="0">
              <a:effectLst/>
              <a:latin typeface="Roboto" panose="02000000000000000000" pitchFamily="2" charset="0"/>
            </a:endParaRPr>
          </a:p>
          <a:p>
            <a:pPr algn="l"/>
            <a:r>
              <a:rPr lang="en-US" b="0" i="0" dirty="0">
                <a:effectLst/>
                <a:latin typeface="Roboto" panose="02000000000000000000" pitchFamily="2" charset="0"/>
              </a:rPr>
              <a:t>For extremely small Azure customers with one or two subscriptions Microsoft Defender for Cloud automated Policy Assignments for built-in Policies is sufficient.</a:t>
            </a:r>
          </a:p>
          <a:p>
            <a:endParaRPr lang="en-NZ" dirty="0"/>
          </a:p>
        </p:txBody>
      </p:sp>
      <p:sp>
        <p:nvSpPr>
          <p:cNvPr id="4" name="Slide Number Placeholder 3"/>
          <p:cNvSpPr>
            <a:spLocks noGrp="1"/>
          </p:cNvSpPr>
          <p:nvPr>
            <p:ph type="sldNum" sz="quarter" idx="5"/>
          </p:nvPr>
        </p:nvSpPr>
        <p:spPr/>
        <p:txBody>
          <a:bodyPr/>
          <a:lstStyle/>
          <a:p>
            <a:fld id="{8B40190E-10F4-40E8-A048-6B0A85911BAA}" type="slidenum">
              <a:rPr lang="en-NZ" smtClean="0"/>
              <a:t>7</a:t>
            </a:fld>
            <a:endParaRPr lang="en-NZ"/>
          </a:p>
        </p:txBody>
      </p:sp>
    </p:spTree>
    <p:extLst>
      <p:ext uri="{BB962C8B-B14F-4D97-AF65-F5344CB8AC3E}">
        <p14:creationId xmlns:p14="http://schemas.microsoft.com/office/powerpoint/2010/main" val="7502007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r>
              <a:rPr lang="en-US" dirty="0"/>
              <a:t>Disclaimer: Public Preview as of Jan 2024, responses and capabilities can change daily. What you see today, may not necessary match what you get when it goes GA.</a:t>
            </a:r>
          </a:p>
          <a:p>
            <a:endParaRPr lang="en-US" dirty="0"/>
          </a:p>
          <a:p>
            <a:r>
              <a:rPr lang="en-US" dirty="0"/>
              <a:t>Pricing hasn’t been announced, this functionality is free during Public preview., whether it remains free is still to be confirmed</a:t>
            </a:r>
            <a:endParaRPr lang="en-NZ" dirty="0"/>
          </a:p>
        </p:txBody>
      </p:sp>
      <p:sp>
        <p:nvSpPr>
          <p:cNvPr id="4" name="Slide Number Placeholder 3"/>
          <p:cNvSpPr>
            <a:spLocks noGrp="1"/>
          </p:cNvSpPr>
          <p:nvPr>
            <p:ph type="sldNum" sz="quarter" idx="5"/>
          </p:nvPr>
        </p:nvSpPr>
        <p:spPr/>
        <p:txBody>
          <a:bodyPr/>
          <a:lstStyle/>
          <a:p>
            <a:fld id="{8B40190E-10F4-40E8-A048-6B0A85911BAA}" type="slidenum">
              <a:rPr lang="en-NZ" smtClean="0"/>
              <a:t>8</a:t>
            </a:fld>
            <a:endParaRPr lang="en-NZ"/>
          </a:p>
        </p:txBody>
      </p:sp>
    </p:spTree>
    <p:extLst>
      <p:ext uri="{BB962C8B-B14F-4D97-AF65-F5344CB8AC3E}">
        <p14:creationId xmlns:p14="http://schemas.microsoft.com/office/powerpoint/2010/main" val="11254035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7388" y="1143000"/>
            <a:ext cx="5483225" cy="3086100"/>
          </a:xfrm>
        </p:spPr>
      </p:sp>
      <p:sp>
        <p:nvSpPr>
          <p:cNvPr id="3" name="Notes Placeholder 2"/>
          <p:cNvSpPr>
            <a:spLocks noGrp="1"/>
          </p:cNvSpPr>
          <p:nvPr>
            <p:ph type="body" idx="1"/>
          </p:nvPr>
        </p:nvSpPr>
        <p:spPr/>
        <p:txBody>
          <a:bodyPr/>
          <a:lstStyle/>
          <a:p>
            <a:endParaRPr lang="en-AU" sz="1400" dirty="0"/>
          </a:p>
        </p:txBody>
      </p:sp>
      <p:sp>
        <p:nvSpPr>
          <p:cNvPr id="4" name="Slide Number Placeholder 3"/>
          <p:cNvSpPr>
            <a:spLocks noGrp="1"/>
          </p:cNvSpPr>
          <p:nvPr>
            <p:ph type="sldNum" sz="quarter" idx="5"/>
          </p:nvPr>
        </p:nvSpPr>
        <p:spPr/>
        <p:txBody>
          <a:bodyPr/>
          <a:lstStyle/>
          <a:p>
            <a:fld id="{787101BD-38B1-4007-B512-D03D20346D54}" type="slidenum">
              <a:rPr lang="en-NZ" smtClean="0"/>
              <a:pPr/>
              <a:t>9</a:t>
            </a:fld>
            <a:endParaRPr lang="en-NZ"/>
          </a:p>
        </p:txBody>
      </p:sp>
    </p:spTree>
    <p:extLst>
      <p:ext uri="{BB962C8B-B14F-4D97-AF65-F5344CB8AC3E}">
        <p14:creationId xmlns:p14="http://schemas.microsoft.com/office/powerpoint/2010/main" val="390530349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9.jpeg"/><Relationship Id="rId4" Type="http://schemas.openxmlformats.org/officeDocument/2006/relationships/image" Target="../media/image8.jpeg"/></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Master" Target="../slideMasters/slideMaster1.xml"/><Relationship Id="rId4" Type="http://schemas.openxmlformats.org/officeDocument/2006/relationships/image" Target="../media/image14.jpe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Master" Target="../slideMasters/slideMaster1.xml"/><Relationship Id="rId5" Type="http://schemas.openxmlformats.org/officeDocument/2006/relationships/image" Target="../media/image18.jpeg"/><Relationship Id="rId4" Type="http://schemas.openxmlformats.org/officeDocument/2006/relationships/image" Target="../media/image17.jpe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19.jpeg"/><Relationship Id="rId5" Type="http://schemas.openxmlformats.org/officeDocument/2006/relationships/image" Target="../media/image9.jpeg"/><Relationship Id="rId4" Type="http://schemas.openxmlformats.org/officeDocument/2006/relationships/image" Target="../media/image8.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8.jpeg"/></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Master" Target="../slideMasters/slideMaster1.xml"/><Relationship Id="rId5" Type="http://schemas.openxmlformats.org/officeDocument/2006/relationships/image" Target="../media/image9.jpeg"/><Relationship Id="rId4" Type="http://schemas.openxmlformats.org/officeDocument/2006/relationships/image" Target="../media/image8.jpeg"/></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2.jpeg"/><Relationship Id="rId1" Type="http://schemas.openxmlformats.org/officeDocument/2006/relationships/slideMaster" Target="../slideMasters/slideMaster1.xml"/><Relationship Id="rId6" Type="http://schemas.openxmlformats.org/officeDocument/2006/relationships/image" Target="../media/image19.jpeg"/><Relationship Id="rId5" Type="http://schemas.openxmlformats.org/officeDocument/2006/relationships/image" Target="../media/image9.jpeg"/><Relationship Id="rId4" Type="http://schemas.openxmlformats.org/officeDocument/2006/relationships/image" Target="../media/image8.jpe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2"/>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766613" y="4092049"/>
            <a:ext cx="11999119" cy="545214"/>
          </a:xfrm>
          <a:noFill/>
        </p:spPr>
        <p:txBody>
          <a:bodyPr lIns="0" tIns="0" rIns="0" bIns="0" anchor="b" anchorCtr="0">
            <a:spAutoFit/>
          </a:bodyPr>
          <a:lstStyle>
            <a:lvl1pPr>
              <a:defRPr sz="3543" spc="-50" baseline="0">
                <a:solidFill>
                  <a:srgbClr val="8DC8E8"/>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766613" y="5199733"/>
            <a:ext cx="11999119" cy="333168"/>
          </a:xfrm>
          <a:noFill/>
        </p:spPr>
        <p:txBody>
          <a:bodyPr wrap="square" lIns="0" tIns="0" rIns="0" bIns="0">
            <a:spAutoFit/>
          </a:bodyPr>
          <a:lstStyle>
            <a:lvl1pPr marL="0" indent="0">
              <a:spcBef>
                <a:spcPts val="0"/>
              </a:spcBef>
              <a:buNone/>
              <a:defRPr sz="2165"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userDrawn="1"/>
        </p:nvPicPr>
        <p:blipFill>
          <a:blip r:embed="rId2"/>
          <a:stretch>
            <a:fillRect/>
          </a:stretch>
        </p:blipFill>
        <p:spPr bwMode="black">
          <a:xfrm>
            <a:off x="766612" y="768711"/>
            <a:ext cx="1792841" cy="383980"/>
          </a:xfrm>
          <a:prstGeom prst="rect">
            <a:avLst/>
          </a:prstGeom>
        </p:spPr>
      </p:pic>
    </p:spTree>
    <p:extLst>
      <p:ext uri="{BB962C8B-B14F-4D97-AF65-F5344CB8AC3E}">
        <p14:creationId xmlns:p14="http://schemas.microsoft.com/office/powerpoint/2010/main" val="999144479"/>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4542" userDrawn="1">
          <p15:clr>
            <a:srgbClr val="5ACBF0"/>
          </p15:clr>
        </p15:guide>
        <p15:guide id="4" orient="horz" pos="216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771944" y="599969"/>
            <a:ext cx="14458938" cy="545214"/>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766612" y="1887409"/>
            <a:ext cx="3322673" cy="606063"/>
          </a:xfrm>
        </p:spPr>
        <p:txBody>
          <a:bodyPr anchor="t"/>
          <a:lstStyle>
            <a:lvl1pPr marL="0" indent="0">
              <a:spcBef>
                <a:spcPts val="0"/>
              </a:spcBef>
              <a:buNone/>
              <a:defRPr sz="1969">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766612" y="2996064"/>
            <a:ext cx="3322673" cy="1363258"/>
          </a:xfrm>
        </p:spPr>
        <p:txBody>
          <a:bodyPr wrap="square">
            <a:spAutoFit/>
          </a:bodyPr>
          <a:lstStyle>
            <a:lvl1pPr marL="139045" indent="-139045">
              <a:defRPr lang="en-US" sz="1772" dirty="0"/>
            </a:lvl1pPr>
            <a:lvl2pPr marL="281215" indent="-123422">
              <a:defRPr lang="en-US" sz="1575" dirty="0"/>
            </a:lvl2pPr>
            <a:lvl3pPr marL="431195" indent="-131233">
              <a:defRPr lang="en-US" dirty="0"/>
            </a:lvl3pPr>
            <a:lvl4pPr marL="557742" indent="-112486">
              <a:defRPr lang="en-US" dirty="0"/>
            </a:lvl4pPr>
            <a:lvl5pPr marL="674914" indent="-10779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4478838" y="1887409"/>
            <a:ext cx="3324756" cy="606063"/>
          </a:xfrm>
        </p:spPr>
        <p:txBody>
          <a:bodyPr anchor="t"/>
          <a:lstStyle>
            <a:lvl1pPr marL="0" indent="0">
              <a:spcBef>
                <a:spcPts val="0"/>
              </a:spcBef>
              <a:buNone/>
              <a:defRPr sz="1969">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4478841" y="2987350"/>
            <a:ext cx="3322673" cy="1363258"/>
          </a:xfrm>
        </p:spPr>
        <p:txBody>
          <a:bodyPr wrap="square">
            <a:spAutoFit/>
          </a:bodyPr>
          <a:lstStyle>
            <a:lvl1pPr marL="139045" indent="-139045">
              <a:defRPr lang="en-US" sz="1772" dirty="0"/>
            </a:lvl1pPr>
            <a:lvl2pPr marL="281215" indent="-123422">
              <a:defRPr lang="en-US" sz="1575" dirty="0"/>
            </a:lvl2pPr>
            <a:lvl3pPr marL="431195" indent="-131233">
              <a:defRPr lang="en-US" dirty="0"/>
            </a:lvl3pPr>
            <a:lvl4pPr marL="557742" indent="-112486">
              <a:defRPr lang="en-US" dirty="0"/>
            </a:lvl4pPr>
            <a:lvl5pPr marL="674914" indent="-10779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8193899" y="1887409"/>
            <a:ext cx="3322673" cy="606063"/>
          </a:xfrm>
        </p:spPr>
        <p:txBody>
          <a:bodyPr anchor="t"/>
          <a:lstStyle>
            <a:lvl1pPr marL="0" indent="0">
              <a:spcBef>
                <a:spcPts val="0"/>
              </a:spcBef>
              <a:buNone/>
              <a:defRPr sz="1969">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8193899" y="2996064"/>
            <a:ext cx="3322673" cy="1363258"/>
          </a:xfrm>
        </p:spPr>
        <p:txBody>
          <a:bodyPr wrap="square">
            <a:spAutoFit/>
          </a:bodyPr>
          <a:lstStyle>
            <a:lvl1pPr marL="139045" indent="-139045">
              <a:defRPr lang="en-US" sz="1772" dirty="0"/>
            </a:lvl1pPr>
            <a:lvl2pPr marL="281215" indent="-123422">
              <a:defRPr lang="en-US" sz="1575" dirty="0"/>
            </a:lvl2pPr>
            <a:lvl3pPr marL="431195" indent="-131233">
              <a:defRPr lang="en-US" dirty="0"/>
            </a:lvl3pPr>
            <a:lvl4pPr marL="557742" indent="-112486">
              <a:defRPr lang="en-US" dirty="0"/>
            </a:lvl4pPr>
            <a:lvl5pPr marL="674914" indent="-10779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11906125" y="1887409"/>
            <a:ext cx="3324756" cy="606063"/>
          </a:xfrm>
        </p:spPr>
        <p:txBody>
          <a:bodyPr anchor="t"/>
          <a:lstStyle>
            <a:lvl1pPr marL="0" indent="0">
              <a:spcBef>
                <a:spcPts val="0"/>
              </a:spcBef>
              <a:buNone/>
              <a:defRPr sz="1969">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11906125" y="2987350"/>
            <a:ext cx="3322673" cy="1363258"/>
          </a:xfrm>
        </p:spPr>
        <p:txBody>
          <a:bodyPr wrap="square">
            <a:spAutoFit/>
          </a:bodyPr>
          <a:lstStyle>
            <a:lvl1pPr marL="139045" indent="-139045">
              <a:defRPr lang="en-US" sz="1772" dirty="0"/>
            </a:lvl1pPr>
            <a:lvl2pPr marL="281215" indent="-123422">
              <a:defRPr lang="en-US" sz="1575" dirty="0"/>
            </a:lvl2pPr>
            <a:lvl3pPr marL="431195" indent="-131233">
              <a:defRPr lang="en-US" dirty="0"/>
            </a:lvl3pPr>
            <a:lvl4pPr marL="557742" indent="-112486">
              <a:defRPr lang="en-US" dirty="0"/>
            </a:lvl4pPr>
            <a:lvl5pPr marL="674914" indent="-10779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80106727"/>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userDrawn="1">
          <p15:clr>
            <a:srgbClr val="5ACBF0"/>
          </p15:clr>
        </p15:guide>
        <p15:guide id="6" pos="1455" userDrawn="1">
          <p15:clr>
            <a:srgbClr val="5ACBF0"/>
          </p15:clr>
        </p15:guide>
        <p15:guide id="7" pos="1593" userDrawn="1">
          <p15:clr>
            <a:srgbClr val="5ACBF0"/>
          </p15:clr>
        </p15:guide>
        <p15:guide id="8" pos="2774" userDrawn="1">
          <p15:clr>
            <a:srgbClr val="5ACBF0"/>
          </p15:clr>
        </p15:guide>
        <p15:guide id="9" pos="2914" userDrawn="1">
          <p15:clr>
            <a:srgbClr val="5ACBF0"/>
          </p15:clr>
        </p15:guide>
        <p15:guide id="10" pos="4096" userDrawn="1">
          <p15:clr>
            <a:srgbClr val="5ACBF0"/>
          </p15:clr>
        </p15:guide>
        <p15:guide id="11" pos="4234" userDrawn="1">
          <p15:clr>
            <a:srgbClr val="5ACBF0"/>
          </p15:clr>
        </p15:guide>
        <p15:guide id="12" orient="horz" pos="1436" userDrawn="1">
          <p15:clr>
            <a:srgbClr val="5ACBF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771944" y="599969"/>
            <a:ext cx="14458938" cy="545214"/>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766610" y="1887407"/>
            <a:ext cx="2579811" cy="242374"/>
          </a:xfrm>
        </p:spPr>
        <p:txBody>
          <a:bodyPr anchor="t"/>
          <a:lstStyle>
            <a:lvl1pPr marL="0" indent="0">
              <a:spcBef>
                <a:spcPts val="0"/>
              </a:spcBef>
              <a:buNone/>
              <a:defRPr sz="1575">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766610" y="2996066"/>
            <a:ext cx="2579811" cy="1399229"/>
          </a:xfrm>
        </p:spPr>
        <p:txBody>
          <a:bodyPr wrap="square">
            <a:spAutoFit/>
          </a:bodyPr>
          <a:lstStyle>
            <a:lvl1pPr marL="139045" indent="-139045">
              <a:defRPr lang="en-US" sz="1476" dirty="0"/>
            </a:lvl1pPr>
            <a:lvl2pPr marL="281215" indent="-123422">
              <a:defRPr lang="en-US" sz="1378" dirty="0"/>
            </a:lvl2pPr>
            <a:lvl3pPr marL="431195" indent="-131233">
              <a:defRPr lang="en-US" sz="1378" dirty="0"/>
            </a:lvl3pPr>
            <a:lvl4pPr marL="557742" indent="-112486">
              <a:defRPr lang="en-US" sz="1181" dirty="0"/>
            </a:lvl4pPr>
            <a:lvl5pPr marL="674914" indent="-107799">
              <a:defRPr lang="en-US" sz="1181"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3738580" y="1887407"/>
            <a:ext cx="2579811" cy="242374"/>
          </a:xfrm>
        </p:spPr>
        <p:txBody>
          <a:bodyPr anchor="t"/>
          <a:lstStyle>
            <a:lvl1pPr marL="0" indent="0">
              <a:spcBef>
                <a:spcPts val="0"/>
              </a:spcBef>
              <a:buNone/>
              <a:defRPr sz="1575">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738580" y="2987350"/>
            <a:ext cx="2579811" cy="1399229"/>
          </a:xfrm>
        </p:spPr>
        <p:txBody>
          <a:bodyPr wrap="square">
            <a:spAutoFit/>
          </a:bodyPr>
          <a:lstStyle>
            <a:lvl1pPr marL="139045" indent="-139045">
              <a:defRPr lang="en-US" sz="1476" dirty="0"/>
            </a:lvl1pPr>
            <a:lvl2pPr marL="281215" indent="-123422">
              <a:defRPr lang="en-US" sz="1378" dirty="0"/>
            </a:lvl2pPr>
            <a:lvl3pPr marL="431195" indent="-131233">
              <a:defRPr lang="en-US" sz="1378" dirty="0"/>
            </a:lvl3pPr>
            <a:lvl4pPr marL="557742" indent="-112486">
              <a:defRPr lang="en-US" sz="1181" dirty="0"/>
            </a:lvl4pPr>
            <a:lvl5pPr marL="674914" indent="-107799">
              <a:defRPr lang="en-US" sz="1181"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6710549" y="1887407"/>
            <a:ext cx="2579811" cy="242374"/>
          </a:xfrm>
        </p:spPr>
        <p:txBody>
          <a:bodyPr anchor="t"/>
          <a:lstStyle>
            <a:lvl1pPr marL="0" indent="0">
              <a:spcBef>
                <a:spcPts val="0"/>
              </a:spcBef>
              <a:buNone/>
              <a:defRPr sz="1575">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710549" y="2996066"/>
            <a:ext cx="2579811" cy="1399229"/>
          </a:xfrm>
        </p:spPr>
        <p:txBody>
          <a:bodyPr wrap="square">
            <a:spAutoFit/>
          </a:bodyPr>
          <a:lstStyle>
            <a:lvl1pPr marL="139045" indent="-139045">
              <a:defRPr lang="en-US" sz="1476" dirty="0"/>
            </a:lvl1pPr>
            <a:lvl2pPr marL="281215" indent="-123422">
              <a:defRPr lang="en-US" sz="1378" dirty="0"/>
            </a:lvl2pPr>
            <a:lvl3pPr marL="431195" indent="-131233">
              <a:defRPr lang="en-US" sz="1378" dirty="0"/>
            </a:lvl3pPr>
            <a:lvl4pPr marL="557742" indent="-112486">
              <a:defRPr lang="en-US" sz="1181" dirty="0"/>
            </a:lvl4pPr>
            <a:lvl5pPr marL="674914" indent="-107799">
              <a:defRPr lang="en-US" sz="1181"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9682519" y="1887407"/>
            <a:ext cx="2579811" cy="242374"/>
          </a:xfrm>
        </p:spPr>
        <p:txBody>
          <a:bodyPr anchor="t"/>
          <a:lstStyle>
            <a:lvl1pPr marL="0" indent="0">
              <a:spcBef>
                <a:spcPts val="0"/>
              </a:spcBef>
              <a:buNone/>
              <a:defRPr sz="1575">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682519" y="2987350"/>
            <a:ext cx="2579811" cy="1399229"/>
          </a:xfrm>
        </p:spPr>
        <p:txBody>
          <a:bodyPr wrap="square">
            <a:spAutoFit/>
          </a:bodyPr>
          <a:lstStyle>
            <a:lvl1pPr marL="139045" indent="-139045">
              <a:defRPr lang="en-US" sz="1476" dirty="0"/>
            </a:lvl1pPr>
            <a:lvl2pPr marL="281215" indent="-123422">
              <a:defRPr lang="en-US" sz="1378" dirty="0"/>
            </a:lvl2pPr>
            <a:lvl3pPr marL="431195" indent="-131233">
              <a:defRPr lang="en-US" sz="1378" dirty="0"/>
            </a:lvl3pPr>
            <a:lvl4pPr marL="557742" indent="-112486">
              <a:defRPr lang="en-US" sz="1181" dirty="0"/>
            </a:lvl4pPr>
            <a:lvl5pPr marL="674914" indent="-107799">
              <a:defRPr lang="en-US" sz="1181"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12654490" y="1887407"/>
            <a:ext cx="2579811" cy="242374"/>
          </a:xfrm>
        </p:spPr>
        <p:txBody>
          <a:bodyPr anchor="t"/>
          <a:lstStyle>
            <a:lvl1pPr marL="0" indent="0">
              <a:spcBef>
                <a:spcPts val="0"/>
              </a:spcBef>
              <a:buNone/>
              <a:defRPr sz="1575">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12654490" y="2987350"/>
            <a:ext cx="2579811" cy="1399229"/>
          </a:xfrm>
        </p:spPr>
        <p:txBody>
          <a:bodyPr wrap="square">
            <a:spAutoFit/>
          </a:bodyPr>
          <a:lstStyle>
            <a:lvl1pPr marL="139045" indent="-139045">
              <a:defRPr lang="en-US" sz="1476" dirty="0"/>
            </a:lvl1pPr>
            <a:lvl2pPr marL="281215" indent="-123422">
              <a:defRPr lang="en-US" sz="1378" dirty="0"/>
            </a:lvl2pPr>
            <a:lvl3pPr marL="431195" indent="-131233">
              <a:defRPr lang="en-US" sz="1378" dirty="0"/>
            </a:lvl3pPr>
            <a:lvl4pPr marL="557742" indent="-112486">
              <a:defRPr lang="en-US" sz="1181" dirty="0"/>
            </a:lvl4pPr>
            <a:lvl5pPr marL="674914" indent="-107799">
              <a:defRPr lang="en-US" sz="1181"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80714773"/>
      </p:ext>
    </p:extLst>
  </p:cSld>
  <p:clrMapOvr>
    <a:masterClrMapping/>
  </p:clrMapOvr>
  <p:transition>
    <p:fade/>
  </p:transition>
  <p:extLst>
    <p:ext uri="{DCECCB84-F9BA-43D5-87BE-67443E8EF086}">
      <p15:sldGuideLst xmlns:p15="http://schemas.microsoft.com/office/powerpoint/2012/main">
        <p15:guide id="4" orient="horz" pos="906" userDrawn="1">
          <p15:clr>
            <a:srgbClr val="5ACBF0"/>
          </p15:clr>
        </p15:guide>
        <p15:guide id="5" orient="horz" pos="288" userDrawn="1">
          <p15:clr>
            <a:srgbClr val="5ACBF0"/>
          </p15:clr>
        </p15:guide>
        <p15:guide id="6" pos="1193" userDrawn="1">
          <p15:clr>
            <a:srgbClr val="5ACBF0"/>
          </p15:clr>
        </p15:guide>
        <p15:guide id="7" pos="1331" userDrawn="1">
          <p15:clr>
            <a:srgbClr val="5ACBF0"/>
          </p15:clr>
        </p15:guide>
        <p15:guide id="8" pos="2248" userDrawn="1">
          <p15:clr>
            <a:srgbClr val="5ACBF0"/>
          </p15:clr>
        </p15:guide>
        <p15:guide id="9" pos="2387" userDrawn="1">
          <p15:clr>
            <a:srgbClr val="5ACBF0"/>
          </p15:clr>
        </p15:guide>
        <p15:guide id="10" pos="3304" userDrawn="1">
          <p15:clr>
            <a:srgbClr val="5ACBF0"/>
          </p15:clr>
        </p15:guide>
        <p15:guide id="11" pos="4362" userDrawn="1">
          <p15:clr>
            <a:srgbClr val="5ACBF0"/>
          </p15:clr>
        </p15:guide>
        <p15:guide id="12" orient="horz" pos="1436" userDrawn="1">
          <p15:clr>
            <a:srgbClr val="5ACBF0"/>
          </p15:clr>
        </p15:guide>
        <p15:guide id="13" pos="3441" userDrawn="1">
          <p15:clr>
            <a:srgbClr val="5ACBF0"/>
          </p15:clr>
        </p15:guide>
        <p15:guide id="14" pos="4498" userDrawn="1">
          <p15:clr>
            <a:srgbClr val="5ACBF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80826579"/>
      </p:ext>
    </p:extLst>
  </p:cSld>
  <p:clrMapOvr>
    <a:masterClrMapping/>
  </p:clrMapOvr>
  <p:transition>
    <p:fade/>
  </p:transition>
  <p:extLst>
    <p:ext uri="{DCECCB84-F9BA-43D5-87BE-67443E8EF086}">
      <p15:sldGuideLst xmlns:p15="http://schemas.microsoft.com/office/powerpoint/2012/main">
        <p15:guide id="6" pos="577" userDrawn="1">
          <p15:clr>
            <a:srgbClr val="A4A3A4"/>
          </p15:clr>
        </p15:guide>
        <p15:guide id="7" pos="713" userDrawn="1">
          <p15:clr>
            <a:srgbClr val="A4A3A4"/>
          </p15:clr>
        </p15:guide>
        <p15:guide id="8" pos="1017" userDrawn="1">
          <p15:clr>
            <a:srgbClr val="A4A3A4"/>
          </p15:clr>
        </p15:guide>
        <p15:guide id="9" pos="1153" userDrawn="1">
          <p15:clr>
            <a:srgbClr val="A4A3A4"/>
          </p15:clr>
        </p15:guide>
        <p15:guide id="10" pos="1457" userDrawn="1">
          <p15:clr>
            <a:srgbClr val="A4A3A4"/>
          </p15:clr>
        </p15:guide>
        <p15:guide id="11" pos="1593" userDrawn="1">
          <p15:clr>
            <a:srgbClr val="A4A3A4"/>
          </p15:clr>
        </p15:guide>
        <p15:guide id="12" pos="1897" userDrawn="1">
          <p15:clr>
            <a:srgbClr val="A4A3A4"/>
          </p15:clr>
        </p15:guide>
        <p15:guide id="13" pos="2032" userDrawn="1">
          <p15:clr>
            <a:srgbClr val="A4A3A4"/>
          </p15:clr>
        </p15:guide>
        <p15:guide id="14" pos="2337" userDrawn="1">
          <p15:clr>
            <a:srgbClr val="A4A3A4"/>
          </p15:clr>
        </p15:guide>
        <p15:guide id="15" pos="2472" userDrawn="1">
          <p15:clr>
            <a:srgbClr val="A4A3A4"/>
          </p15:clr>
        </p15:guide>
        <p15:guide id="16" pos="2777" userDrawn="1">
          <p15:clr>
            <a:srgbClr val="A4A3A4"/>
          </p15:clr>
        </p15:guide>
        <p15:guide id="17" pos="2912" userDrawn="1">
          <p15:clr>
            <a:srgbClr val="A4A3A4"/>
          </p15:clr>
        </p15:guide>
        <p15:guide id="18" pos="3217" userDrawn="1">
          <p15:clr>
            <a:srgbClr val="A4A3A4"/>
          </p15:clr>
        </p15:guide>
        <p15:guide id="19" pos="3352" userDrawn="1">
          <p15:clr>
            <a:srgbClr val="A4A3A4"/>
          </p15:clr>
        </p15:guide>
        <p15:guide id="20" pos="3657" userDrawn="1">
          <p15:clr>
            <a:srgbClr val="A4A3A4"/>
          </p15:clr>
        </p15:guide>
        <p15:guide id="21" pos="3792" userDrawn="1">
          <p15:clr>
            <a:srgbClr val="A4A3A4"/>
          </p15:clr>
        </p15:guide>
        <p15:guide id="22" pos="4094" userDrawn="1">
          <p15:clr>
            <a:srgbClr val="A4A3A4"/>
          </p15:clr>
        </p15:guide>
        <p15:guide id="23" pos="4232" userDrawn="1">
          <p15:clr>
            <a:srgbClr val="A4A3A4"/>
          </p15:clr>
        </p15:guide>
        <p15:guide id="24" pos="4534" userDrawn="1">
          <p15:clr>
            <a:srgbClr val="A4A3A4"/>
          </p15:clr>
        </p15:guide>
        <p15:guide id="25" pos="4672" userDrawn="1">
          <p15:clr>
            <a:srgbClr val="A4A3A4"/>
          </p15:clr>
        </p15:guide>
        <p15:guide id="26" pos="4974" userDrawn="1">
          <p15:clr>
            <a:srgbClr val="A4A3A4"/>
          </p15:clr>
        </p15:guide>
        <p15:guide id="27" pos="5112"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771945" y="3954557"/>
            <a:ext cx="5416521" cy="1090427"/>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414367855"/>
      </p:ext>
    </p:extLst>
  </p:cSld>
  <p:clrMapOvr>
    <a:masterClrMapping/>
  </p:clrMapOvr>
  <p:transition>
    <p:fade/>
  </p:transition>
  <p:extLst>
    <p:ext uri="{DCECCB84-F9BA-43D5-87BE-67443E8EF086}">
      <p15:sldGuideLst xmlns:p15="http://schemas.microsoft.com/office/powerpoint/2012/main">
        <p15:guide id="6" pos="577" userDrawn="1">
          <p15:clr>
            <a:srgbClr val="A4A3A4"/>
          </p15:clr>
        </p15:guide>
        <p15:guide id="7" pos="713" userDrawn="1">
          <p15:clr>
            <a:srgbClr val="A4A3A4"/>
          </p15:clr>
        </p15:guide>
        <p15:guide id="8" pos="1017" userDrawn="1">
          <p15:clr>
            <a:srgbClr val="A4A3A4"/>
          </p15:clr>
        </p15:guide>
        <p15:guide id="9" pos="1153" userDrawn="1">
          <p15:clr>
            <a:srgbClr val="A4A3A4"/>
          </p15:clr>
        </p15:guide>
        <p15:guide id="10" pos="1457" userDrawn="1">
          <p15:clr>
            <a:srgbClr val="A4A3A4"/>
          </p15:clr>
        </p15:guide>
        <p15:guide id="11" pos="1593" userDrawn="1">
          <p15:clr>
            <a:srgbClr val="A4A3A4"/>
          </p15:clr>
        </p15:guide>
        <p15:guide id="12" pos="1897" userDrawn="1">
          <p15:clr>
            <a:srgbClr val="A4A3A4"/>
          </p15:clr>
        </p15:guide>
        <p15:guide id="13" pos="2032" userDrawn="1">
          <p15:clr>
            <a:srgbClr val="A4A3A4"/>
          </p15:clr>
        </p15:guide>
        <p15:guide id="14" pos="2337" userDrawn="1">
          <p15:clr>
            <a:srgbClr val="A4A3A4"/>
          </p15:clr>
        </p15:guide>
        <p15:guide id="16" pos="2777" userDrawn="1">
          <p15:clr>
            <a:srgbClr val="A4A3A4"/>
          </p15:clr>
        </p15:guide>
        <p15:guide id="17" pos="2912" userDrawn="1">
          <p15:clr>
            <a:srgbClr val="A4A3A4"/>
          </p15:clr>
        </p15:guide>
        <p15:guide id="18" pos="3217" userDrawn="1">
          <p15:clr>
            <a:srgbClr val="A4A3A4"/>
          </p15:clr>
        </p15:guide>
        <p15:guide id="19" pos="3352" userDrawn="1">
          <p15:clr>
            <a:srgbClr val="A4A3A4"/>
          </p15:clr>
        </p15:guide>
        <p15:guide id="20" pos="3657" userDrawn="1">
          <p15:clr>
            <a:srgbClr val="A4A3A4"/>
          </p15:clr>
        </p15:guide>
        <p15:guide id="21" pos="3792" userDrawn="1">
          <p15:clr>
            <a:srgbClr val="A4A3A4"/>
          </p15:clr>
        </p15:guide>
        <p15:guide id="22" pos="4094" userDrawn="1">
          <p15:clr>
            <a:srgbClr val="A4A3A4"/>
          </p15:clr>
        </p15:guide>
        <p15:guide id="23" pos="4232" userDrawn="1">
          <p15:clr>
            <a:srgbClr val="A4A3A4"/>
          </p15:clr>
        </p15:guide>
        <p15:guide id="24" pos="4534" userDrawn="1">
          <p15:clr>
            <a:srgbClr val="A4A3A4"/>
          </p15:clr>
        </p15:guide>
        <p15:guide id="25" pos="4672" userDrawn="1">
          <p15:clr>
            <a:srgbClr val="A4A3A4"/>
          </p15:clr>
        </p15:guide>
        <p15:guide id="26" pos="4974" userDrawn="1">
          <p15:clr>
            <a:srgbClr val="A4A3A4"/>
          </p15:clr>
        </p15:guide>
        <p15:guide id="27" pos="5112" userDrawn="1">
          <p15:clr>
            <a:srgbClr val="A4A3A4"/>
          </p15:clr>
        </p15:guide>
        <p15:guide id="30" orient="horz" pos="288" userDrawn="1">
          <p15:clr>
            <a:srgbClr val="5ACBF0"/>
          </p15:clr>
        </p15:guide>
        <p15:guide id="32" orient="horz" pos="2160" userDrawn="1">
          <p15:clr>
            <a:srgbClr val="5ACBF0"/>
          </p15:clr>
        </p15:guide>
        <p15:guide id="33" pos="2204" userDrawn="1">
          <p15:clr>
            <a:srgbClr val="5ACBF0"/>
          </p15:clr>
        </p15:guide>
        <p15:guide id="34" pos="2471" userDrawn="1">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766611" y="599971"/>
            <a:ext cx="7228366" cy="367665"/>
          </a:xfrm>
        </p:spPr>
        <p:txBody>
          <a:bodyPr tIns="64008"/>
          <a:lstStyle>
            <a:lvl1pPr>
              <a:defRPr sz="1969"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1594421266"/>
      </p:ext>
    </p:extLst>
  </p:cSld>
  <p:clrMapOvr>
    <a:masterClrMapping/>
  </p:clrMapOvr>
  <p:transition>
    <p:fade/>
  </p:transition>
  <p:extLst>
    <p:ext uri="{DCECCB84-F9BA-43D5-87BE-67443E8EF086}">
      <p15:sldGuideLst xmlns:p15="http://schemas.microsoft.com/office/powerpoint/2012/main">
        <p15:guide id="6" pos="577" userDrawn="1">
          <p15:clr>
            <a:srgbClr val="A4A3A4"/>
          </p15:clr>
        </p15:guide>
        <p15:guide id="7" pos="713" userDrawn="1">
          <p15:clr>
            <a:srgbClr val="A4A3A4"/>
          </p15:clr>
        </p15:guide>
        <p15:guide id="8" pos="1017" userDrawn="1">
          <p15:clr>
            <a:srgbClr val="A4A3A4"/>
          </p15:clr>
        </p15:guide>
        <p15:guide id="9" pos="1153" userDrawn="1">
          <p15:clr>
            <a:srgbClr val="A4A3A4"/>
          </p15:clr>
        </p15:guide>
        <p15:guide id="10" pos="1457" userDrawn="1">
          <p15:clr>
            <a:srgbClr val="A4A3A4"/>
          </p15:clr>
        </p15:guide>
        <p15:guide id="11" pos="1593" userDrawn="1">
          <p15:clr>
            <a:srgbClr val="A4A3A4"/>
          </p15:clr>
        </p15:guide>
        <p15:guide id="12" pos="1897" userDrawn="1">
          <p15:clr>
            <a:srgbClr val="A4A3A4"/>
          </p15:clr>
        </p15:guide>
        <p15:guide id="13" pos="2032" userDrawn="1">
          <p15:clr>
            <a:srgbClr val="A4A3A4"/>
          </p15:clr>
        </p15:guide>
        <p15:guide id="14" pos="2337" userDrawn="1">
          <p15:clr>
            <a:srgbClr val="A4A3A4"/>
          </p15:clr>
        </p15:guide>
        <p15:guide id="15" pos="2483" userDrawn="1">
          <p15:clr>
            <a:srgbClr val="A4A3A4"/>
          </p15:clr>
        </p15:guide>
        <p15:guide id="16" pos="2777" userDrawn="1">
          <p15:clr>
            <a:srgbClr val="A4A3A4"/>
          </p15:clr>
        </p15:guide>
        <p15:guide id="17" pos="2912" userDrawn="1">
          <p15:clr>
            <a:srgbClr val="A4A3A4"/>
          </p15:clr>
        </p15:guide>
        <p15:guide id="18" pos="3217" userDrawn="1">
          <p15:clr>
            <a:srgbClr val="A4A3A4"/>
          </p15:clr>
        </p15:guide>
        <p15:guide id="19" pos="3352" userDrawn="1">
          <p15:clr>
            <a:srgbClr val="A4A3A4"/>
          </p15:clr>
        </p15:guide>
        <p15:guide id="20" pos="3657" userDrawn="1">
          <p15:clr>
            <a:srgbClr val="A4A3A4"/>
          </p15:clr>
        </p15:guide>
        <p15:guide id="21" pos="3792" userDrawn="1">
          <p15:clr>
            <a:srgbClr val="A4A3A4"/>
          </p15:clr>
        </p15:guide>
        <p15:guide id="22" pos="4094" userDrawn="1">
          <p15:clr>
            <a:srgbClr val="A4A3A4"/>
          </p15:clr>
        </p15:guide>
        <p15:guide id="23" pos="4232" userDrawn="1">
          <p15:clr>
            <a:srgbClr val="A4A3A4"/>
          </p15:clr>
        </p15:guide>
        <p15:guide id="24" pos="4534" userDrawn="1">
          <p15:clr>
            <a:srgbClr val="A4A3A4"/>
          </p15:clr>
        </p15:guide>
        <p15:guide id="25" pos="4672" userDrawn="1">
          <p15:clr>
            <a:srgbClr val="A4A3A4"/>
          </p15:clr>
        </p15:guide>
        <p15:guide id="26" pos="4974" userDrawn="1">
          <p15:clr>
            <a:srgbClr val="A4A3A4"/>
          </p15:clr>
        </p15:guide>
        <p15:guide id="27" pos="5112"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guide id="31" pos="2844" userDrawn="1">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771942" y="3554576"/>
            <a:ext cx="5456767" cy="545214"/>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766614" y="4639581"/>
            <a:ext cx="5462098" cy="333168"/>
          </a:xfrm>
        </p:spPr>
        <p:txBody>
          <a:bodyPr/>
          <a:lstStyle>
            <a:lvl1pPr marL="0" indent="0">
              <a:buNone/>
              <a:defRPr sz="2165">
                <a:latin typeface="+mn-lt"/>
              </a:defRPr>
            </a:lvl1pPr>
            <a:lvl2pPr marL="224972" indent="0">
              <a:buNone/>
              <a:defRPr/>
            </a:lvl2pPr>
            <a:lvl3pPr marL="449943" indent="0">
              <a:buNone/>
              <a:defRPr/>
            </a:lvl3pPr>
            <a:lvl4pPr marL="651480" indent="0">
              <a:buNone/>
              <a:defRPr/>
            </a:lvl4pPr>
            <a:lvl5pPr marL="842081"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6999488" y="0"/>
            <a:ext cx="8999339" cy="8999538"/>
          </a:xfrm>
          <a:blipFill>
            <a:blip r:embed="rId2"/>
            <a:stretch>
              <a:fillRect/>
            </a:stretch>
          </a:blipFill>
        </p:spPr>
        <p:txBody>
          <a:bodyPr lIns="0" tIns="2377440" rIns="0" anchor="t" anchorCtr="0">
            <a:noAutofit/>
          </a:bodyPr>
          <a:lstStyle>
            <a:lvl1pPr marL="0" indent="0" algn="ctr">
              <a:lnSpc>
                <a:spcPct val="100000"/>
              </a:lnSpc>
              <a:buNone/>
              <a:defRPr sz="137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spTree>
    <p:extLst>
      <p:ext uri="{BB962C8B-B14F-4D97-AF65-F5344CB8AC3E}">
        <p14:creationId xmlns:p14="http://schemas.microsoft.com/office/powerpoint/2010/main" val="1973750342"/>
      </p:ext>
    </p:extLst>
  </p:cSld>
  <p:clrMapOvr>
    <a:masterClrMapping/>
  </p:clrMapOvr>
  <p:transition>
    <p:fade/>
  </p:transition>
  <p:extLst>
    <p:ext uri="{DCECCB84-F9BA-43D5-87BE-67443E8EF086}">
      <p15:sldGuideLst xmlns:p15="http://schemas.microsoft.com/office/powerpoint/2012/main">
        <p15:guide id="2" pos="2489" userDrawn="1">
          <p15:clr>
            <a:srgbClr val="5ACBF0"/>
          </p15:clr>
        </p15:guide>
        <p15:guide id="7" orient="horz" pos="1968" userDrawn="1">
          <p15:clr>
            <a:srgbClr val="5ACBF0"/>
          </p15:clr>
        </p15:guide>
        <p15:guide id="8" orient="horz" pos="2226" userDrawn="1">
          <p15:clr>
            <a:srgbClr val="5ACBF0"/>
          </p15:clr>
        </p15:guide>
        <p15:guide id="10" pos="2762" userDrawn="1">
          <p15:clr>
            <a:srgbClr val="C35EA4"/>
          </p15:clr>
        </p15:guide>
        <p15:guide id="11" pos="2217" userDrawn="1">
          <p15:clr>
            <a:srgbClr val="5ACBF0"/>
          </p15:clr>
        </p15:guide>
        <p15:guide id="12" pos="2624" userDrawn="1">
          <p15:clr>
            <a:srgbClr val="A4A3A4"/>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771944" y="3952474"/>
            <a:ext cx="5458851" cy="1090427"/>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6999488" y="0"/>
            <a:ext cx="8999339" cy="8999538"/>
          </a:xfrm>
          <a:blipFill>
            <a:blip r:embed="rId2"/>
            <a:stretch>
              <a:fillRect/>
            </a:stretch>
          </a:blipFill>
        </p:spPr>
        <p:txBody>
          <a:bodyPr lIns="0" tIns="2377440" rIns="0" anchor="t" anchorCtr="0">
            <a:noAutofit/>
          </a:bodyPr>
          <a:lstStyle>
            <a:lvl1pPr marL="0" indent="0" algn="ctr">
              <a:lnSpc>
                <a:spcPct val="100000"/>
              </a:lnSpc>
              <a:buNone/>
              <a:defRPr sz="137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spTree>
    <p:extLst>
      <p:ext uri="{BB962C8B-B14F-4D97-AF65-F5344CB8AC3E}">
        <p14:creationId xmlns:p14="http://schemas.microsoft.com/office/powerpoint/2010/main" val="646240992"/>
      </p:ext>
    </p:extLst>
  </p:cSld>
  <p:clrMapOvr>
    <a:masterClrMapping/>
  </p:clrMapOvr>
  <p:transition>
    <p:fade/>
  </p:transition>
  <p:extLst>
    <p:ext uri="{DCECCB84-F9BA-43D5-87BE-67443E8EF086}">
      <p15:sldGuideLst xmlns:p15="http://schemas.microsoft.com/office/powerpoint/2012/main">
        <p15:guide id="2" pos="2489" userDrawn="1">
          <p15:clr>
            <a:srgbClr val="5ACBF0"/>
          </p15:clr>
        </p15:guide>
        <p15:guide id="5" orient="horz" pos="2160" userDrawn="1">
          <p15:clr>
            <a:srgbClr val="5ACBF0"/>
          </p15:clr>
        </p15:guide>
        <p15:guide id="6" pos="2215" userDrawn="1">
          <p15:clr>
            <a:srgbClr val="5ACBF0"/>
          </p15:clr>
        </p15:guide>
        <p15:guide id="7" pos="2761" userDrawn="1">
          <p15:clr>
            <a:srgbClr val="C35EA4"/>
          </p15:clr>
        </p15:guide>
        <p15:guide id="8" pos="2625" userDrawn="1">
          <p15:clr>
            <a:srgbClr val="A4A3A4"/>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771945" y="3910219"/>
            <a:ext cx="5463017" cy="848181"/>
          </a:xfrm>
        </p:spPr>
        <p:txBody>
          <a:bodyPr anchor="t"/>
          <a:lstStyle>
            <a:lvl1pPr>
              <a:defRPr sz="2756"/>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6999488" y="0"/>
            <a:ext cx="8999339" cy="8999538"/>
          </a:xfrm>
          <a:blipFill>
            <a:blip r:embed="rId2"/>
            <a:stretch>
              <a:fillRect/>
            </a:stretch>
          </a:blipFill>
        </p:spPr>
        <p:txBody>
          <a:bodyPr lIns="0" tIns="2377440" rIns="0" anchor="t" anchorCtr="0">
            <a:noAutofit/>
          </a:bodyPr>
          <a:lstStyle>
            <a:lvl1pPr marL="0" indent="0" algn="ctr">
              <a:lnSpc>
                <a:spcPct val="100000"/>
              </a:lnSpc>
              <a:buNone/>
              <a:defRPr sz="137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spTree>
    <p:extLst>
      <p:ext uri="{BB962C8B-B14F-4D97-AF65-F5344CB8AC3E}">
        <p14:creationId xmlns:p14="http://schemas.microsoft.com/office/powerpoint/2010/main" val="383304747"/>
      </p:ext>
    </p:extLst>
  </p:cSld>
  <p:clrMapOvr>
    <a:masterClrMapping/>
  </p:clrMapOvr>
  <p:transition>
    <p:fade/>
  </p:transition>
  <p:extLst>
    <p:ext uri="{DCECCB84-F9BA-43D5-87BE-67443E8EF086}">
      <p15:sldGuideLst xmlns:p15="http://schemas.microsoft.com/office/powerpoint/2012/main">
        <p15:guide id="2" pos="2489" userDrawn="1">
          <p15:clr>
            <a:srgbClr val="5ACBF0"/>
          </p15:clr>
        </p15:guide>
        <p15:guide id="3" orient="horz" pos="1877" userDrawn="1">
          <p15:clr>
            <a:srgbClr val="5ACBF0"/>
          </p15:clr>
        </p15:guide>
        <p15:guide id="4" pos="2764" userDrawn="1">
          <p15:clr>
            <a:srgbClr val="C35EA4"/>
          </p15:clr>
        </p15:guide>
        <p15:guide id="5" pos="2217" userDrawn="1">
          <p15:clr>
            <a:srgbClr val="5ACBF0"/>
          </p15:clr>
        </p15:guide>
        <p15:guide id="6" pos="2626" userDrawn="1">
          <p15:clr>
            <a:srgbClr val="A4A3A4"/>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2" y="0"/>
            <a:ext cx="15998825" cy="8999538"/>
          </a:xfrm>
          <a:blipFill>
            <a:blip r:embed="rId2"/>
            <a:stretch>
              <a:fillRect/>
            </a:stretch>
          </a:blipFill>
        </p:spPr>
        <p:txBody>
          <a:bodyPr wrap="none" bIns="1554480" anchor="ctr">
            <a:noAutofit/>
          </a:bodyPr>
          <a:lstStyle>
            <a:lvl1pPr marL="0" indent="0" algn="ctr">
              <a:buNone/>
              <a:defRPr sz="137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2" y="4799754"/>
            <a:ext cx="15998825" cy="4199784"/>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543"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spTree>
    <p:extLst>
      <p:ext uri="{BB962C8B-B14F-4D97-AF65-F5344CB8AC3E}">
        <p14:creationId xmlns:p14="http://schemas.microsoft.com/office/powerpoint/2010/main" val="510759842"/>
      </p:ext>
    </p:extLst>
  </p:cSld>
  <p:clrMapOvr>
    <a:masterClrMapping/>
  </p:clrMapOvr>
  <p:transition>
    <p:fade/>
  </p:transition>
  <p:extLst>
    <p:ext uri="{DCECCB84-F9BA-43D5-87BE-67443E8EF086}">
      <p15:sldGuideLst xmlns:p15="http://schemas.microsoft.com/office/powerpoint/2012/main">
        <p15:guide id="1" orient="horz" pos="2304" userDrawn="1">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2" y="0"/>
            <a:ext cx="15998825" cy="8999538"/>
          </a:xfrm>
          <a:blipFill>
            <a:blip r:embed="rId2"/>
            <a:stretch>
              <a:fillRect/>
            </a:stretch>
          </a:blipFill>
        </p:spPr>
        <p:txBody>
          <a:bodyPr wrap="none" bIns="1554480" anchor="ctr">
            <a:noAutofit/>
          </a:bodyPr>
          <a:lstStyle>
            <a:lvl1pPr marL="0" indent="0" algn="ctr">
              <a:buNone/>
              <a:defRPr sz="137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4" y="0"/>
            <a:ext cx="7439454" cy="8999538"/>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543"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spTree>
    <p:extLst>
      <p:ext uri="{BB962C8B-B14F-4D97-AF65-F5344CB8AC3E}">
        <p14:creationId xmlns:p14="http://schemas.microsoft.com/office/powerpoint/2010/main" val="2647758067"/>
      </p:ext>
    </p:extLst>
  </p:cSld>
  <p:clrMapOvr>
    <a:masterClrMapping/>
  </p:clrMapOvr>
  <p:transition>
    <p:fade/>
  </p:transition>
  <p:extLst>
    <p:ext uri="{DCECCB84-F9BA-43D5-87BE-67443E8EF086}">
      <p15:sldGuideLst xmlns:p15="http://schemas.microsoft.com/office/powerpoint/2012/main">
        <p15:guide id="7" pos="2649" userDrawn="1">
          <p15:clr>
            <a:srgbClr val="5ACBF0"/>
          </p15:clr>
        </p15:guide>
        <p15:guide id="8" orient="horz" pos="2160" userDrawn="1">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766613" y="4092049"/>
            <a:ext cx="11999119" cy="545214"/>
          </a:xfrm>
          <a:noFill/>
        </p:spPr>
        <p:txBody>
          <a:bodyPr lIns="0" tIns="0" rIns="0" bIns="0" anchor="b" anchorCtr="0">
            <a:spAutoFit/>
          </a:bodyPr>
          <a:lstStyle>
            <a:lvl1pPr>
              <a:defRPr sz="3543" spc="-50" baseline="0">
                <a:solidFill>
                  <a:schemeClr val="tx1"/>
                </a:solidFill>
                <a:latin typeface="+mj-lt"/>
                <a:cs typeface="Segoe UI" panose="020B0502040204020203" pitchFamily="34" charset="0"/>
              </a:defRPr>
            </a:lvl1pPr>
          </a:lstStyle>
          <a:p>
            <a:r>
              <a:rPr lang="en-US"/>
              <a:t>Event name or presentation title </a:t>
            </a:r>
          </a:p>
        </p:txBody>
      </p:sp>
      <p:pic>
        <p:nvPicPr>
          <p:cNvPr id="2" name="MS logo white - EMF" descr="Microsoft logo white text version">
            <a:extLst>
              <a:ext uri="{FF2B5EF4-FFF2-40B4-BE49-F238E27FC236}">
                <a16:creationId xmlns:a16="http://schemas.microsoft.com/office/drawing/2014/main" id="{962D3685-4435-423E-AC9A-86C3F6305A3A}"/>
              </a:ext>
            </a:extLst>
          </p:cNvPr>
          <p:cNvPicPr>
            <a:picLocks noChangeAspect="1"/>
          </p:cNvPicPr>
          <p:nvPr userDrawn="1"/>
        </p:nvPicPr>
        <p:blipFill>
          <a:blip r:embed="rId2"/>
          <a:stretch>
            <a:fillRect/>
          </a:stretch>
        </p:blipFill>
        <p:spPr bwMode="black">
          <a:xfrm>
            <a:off x="766612" y="768711"/>
            <a:ext cx="1792841" cy="383980"/>
          </a:xfrm>
          <a:prstGeom prst="rect">
            <a:avLst/>
          </a:prstGeom>
        </p:spPr>
      </p:pic>
      <p:sp>
        <p:nvSpPr>
          <p:cNvPr id="5" name="Text Placeholder 4"/>
          <p:cNvSpPr>
            <a:spLocks noGrp="1"/>
          </p:cNvSpPr>
          <p:nvPr>
            <p:ph type="body" sz="quarter" idx="12" hasCustomPrompt="1"/>
          </p:nvPr>
        </p:nvSpPr>
        <p:spPr>
          <a:xfrm>
            <a:off x="766613" y="5199733"/>
            <a:ext cx="11999119" cy="333168"/>
          </a:xfrm>
          <a:noFill/>
        </p:spPr>
        <p:txBody>
          <a:bodyPr wrap="square" lIns="0" tIns="0" rIns="0" bIns="0">
            <a:spAutoFit/>
          </a:bodyPr>
          <a:lstStyle>
            <a:lvl1pPr marL="0" indent="0">
              <a:spcBef>
                <a:spcPts val="0"/>
              </a:spcBef>
              <a:buNone/>
              <a:defRPr sz="2165" spc="0" baseline="0">
                <a:solidFill>
                  <a:schemeClr val="tx1"/>
                </a:soli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15582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userDrawn="1">
          <p15:clr>
            <a:srgbClr val="5ACBF0"/>
          </p15:clr>
        </p15:guide>
        <p15:guide id="2" orient="horz" pos="2496" userDrawn="1">
          <p15:clr>
            <a:srgbClr val="5ACBF0"/>
          </p15:clr>
        </p15:guide>
        <p15:guide id="3" pos="4542" userDrawn="1">
          <p15:clr>
            <a:srgbClr val="5ACBF0"/>
          </p15:clr>
        </p15:guide>
        <p15:guide id="4" orient="horz" pos="2160" userDrawn="1">
          <p15:clr>
            <a:srgbClr val="FBAE4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2" y="0"/>
            <a:ext cx="15998825" cy="8999538"/>
          </a:xfrm>
          <a:blipFill>
            <a:blip r:embed="rId2"/>
            <a:stretch>
              <a:fillRect/>
            </a:stretch>
          </a:blipFill>
        </p:spPr>
        <p:txBody>
          <a:bodyPr wrap="none" bIns="1554480" anchor="ctr">
            <a:noAutofit/>
          </a:bodyPr>
          <a:lstStyle>
            <a:lvl1pPr marL="0" indent="0" algn="ctr">
              <a:buNone/>
              <a:defRPr sz="1378"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8559372" y="0"/>
            <a:ext cx="7439454" cy="8999538"/>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543"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spTree>
    <p:extLst>
      <p:ext uri="{BB962C8B-B14F-4D97-AF65-F5344CB8AC3E}">
        <p14:creationId xmlns:p14="http://schemas.microsoft.com/office/powerpoint/2010/main" val="2381199569"/>
      </p:ext>
    </p:extLst>
  </p:cSld>
  <p:clrMapOvr>
    <a:masterClrMapping/>
  </p:clrMapOvr>
  <p:transition>
    <p:fade/>
  </p:transition>
  <p:extLst>
    <p:ext uri="{DCECCB84-F9BA-43D5-87BE-67443E8EF086}">
      <p15:sldGuideLst xmlns:p15="http://schemas.microsoft.com/office/powerpoint/2012/main">
        <p15:guide id="7" pos="3041" userDrawn="1">
          <p15:clr>
            <a:srgbClr val="5ACBF0"/>
          </p15:clr>
        </p15:guide>
        <p15:guide id="8" orient="horz" pos="2160" userDrawn="1">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771944" y="7224550"/>
            <a:ext cx="14458938" cy="545214"/>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 y="0"/>
            <a:ext cx="15998825" cy="5999692"/>
          </a:xfrm>
          <a:blipFill>
            <a:blip r:embed="rId2"/>
            <a:stretch>
              <a:fillRect/>
            </a:stretch>
          </a:blipFill>
        </p:spPr>
        <p:txBody>
          <a:bodyPr vert="horz" wrap="square" lIns="0" tIns="1280160" rIns="0" bIns="0" rtlCol="0" anchor="t" anchorCtr="0">
            <a:noAutofit/>
          </a:bodyPr>
          <a:lstStyle>
            <a:lvl1pPr marL="0" indent="0" algn="ctr">
              <a:buNone/>
              <a:defRPr lang="en-US" sz="1378" b="1" dirty="0">
                <a:solidFill>
                  <a:srgbClr val="000000"/>
                </a:solidFill>
              </a:defRPr>
            </a:lvl1pPr>
          </a:lstStyle>
          <a:p>
            <a:pPr marL="224972" lvl="0" indent="-22497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spTree>
    <p:extLst>
      <p:ext uri="{BB962C8B-B14F-4D97-AF65-F5344CB8AC3E}">
        <p14:creationId xmlns:p14="http://schemas.microsoft.com/office/powerpoint/2010/main" val="1872068342"/>
      </p:ext>
    </p:extLst>
  </p:cSld>
  <p:clrMapOvr>
    <a:masterClrMapping/>
  </p:clrMapOvr>
  <p:transition>
    <p:fade/>
  </p:transition>
  <p:extLst>
    <p:ext uri="{DCECCB84-F9BA-43D5-87BE-67443E8EF086}">
      <p15:sldGuideLst xmlns:p15="http://schemas.microsoft.com/office/powerpoint/2012/main">
        <p15:guide id="5" orient="horz" pos="2880" userDrawn="1">
          <p15:clr>
            <a:srgbClr val="5ACBF0"/>
          </p15:clr>
        </p15:guide>
        <p15:guide id="6" orient="horz" pos="3600" userDrawn="1">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771944" y="1227691"/>
            <a:ext cx="14458938" cy="545214"/>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3122" y="2999846"/>
            <a:ext cx="15998825" cy="5999692"/>
          </a:xfrm>
          <a:blipFill>
            <a:blip r:embed="rId2"/>
            <a:stretch>
              <a:fillRect/>
            </a:stretch>
          </a:blipFill>
        </p:spPr>
        <p:txBody>
          <a:bodyPr vert="horz" wrap="square" lIns="0" tIns="1371600" rIns="0" bIns="0" rtlCol="0" anchor="t" anchorCtr="0">
            <a:noAutofit/>
          </a:bodyPr>
          <a:lstStyle>
            <a:lvl1pPr marL="0" indent="0" algn="ctr">
              <a:buNone/>
              <a:defRPr lang="en-US" sz="1378" b="1" dirty="0">
                <a:solidFill>
                  <a:srgbClr val="000000"/>
                </a:solidFill>
              </a:defRPr>
            </a:lvl1pPr>
          </a:lstStyle>
          <a:p>
            <a:pPr marL="224972" lvl="0" indent="-224972"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spTree>
    <p:extLst>
      <p:ext uri="{BB962C8B-B14F-4D97-AF65-F5344CB8AC3E}">
        <p14:creationId xmlns:p14="http://schemas.microsoft.com/office/powerpoint/2010/main" val="2775538841"/>
      </p:ext>
    </p:extLst>
  </p:cSld>
  <p:clrMapOvr>
    <a:masterClrMapping/>
  </p:clrMapOvr>
  <p:transition>
    <p:fade/>
  </p:transition>
  <p:extLst>
    <p:ext uri="{DCECCB84-F9BA-43D5-87BE-67443E8EF086}">
      <p15:sldGuideLst xmlns:p15="http://schemas.microsoft.com/office/powerpoint/2012/main">
        <p15:guide id="5" orient="horz" pos="1440" userDrawn="1">
          <p15:clr>
            <a:srgbClr val="5ACBF0"/>
          </p15:clr>
        </p15:guide>
        <p15:guide id="6" orient="horz" pos="720" userDrawn="1">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771944" y="599969"/>
            <a:ext cx="14458938" cy="54521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766609" y="7466289"/>
            <a:ext cx="7043483" cy="272703"/>
          </a:xfrm>
        </p:spPr>
        <p:txBody>
          <a:bodyPr/>
          <a:lstStyle>
            <a:lvl1pPr marL="0" indent="0" algn="l">
              <a:spcBef>
                <a:spcPts val="0"/>
              </a:spcBef>
              <a:buNone/>
              <a:defRPr sz="1772">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764528" y="2658197"/>
            <a:ext cx="7043483" cy="4559766"/>
          </a:xfrm>
          <a:blipFill>
            <a:blip r:embed="rId2"/>
            <a:stretch>
              <a:fillRect/>
            </a:stretch>
          </a:blipFill>
        </p:spPr>
        <p:txBody>
          <a:bodyPr vert="horz" wrap="square" lIns="0" tIns="0" rIns="0" bIns="1005840" rtlCol="0" anchor="ctr" anchorCtr="0">
            <a:noAutofit/>
          </a:bodyPr>
          <a:lstStyle>
            <a:lvl1pPr marL="0" indent="0" algn="ctr">
              <a:buNone/>
              <a:defRPr lang="en-US" sz="984" b="1" dirty="0">
                <a:solidFill>
                  <a:srgbClr val="000000"/>
                </a:solidFill>
              </a:defRPr>
            </a:lvl1pPr>
          </a:lstStyle>
          <a:p>
            <a:pPr marL="224972" lvl="0" indent="-224972"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90818" y="7466289"/>
            <a:ext cx="7043483" cy="272703"/>
          </a:xfrm>
        </p:spPr>
        <p:txBody>
          <a:bodyPr/>
          <a:lstStyle>
            <a:lvl1pPr marL="0" indent="0" algn="l">
              <a:spcBef>
                <a:spcPts val="0"/>
              </a:spcBef>
              <a:buNone/>
              <a:defRPr sz="1772">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87398" y="2658197"/>
            <a:ext cx="7043483" cy="4559766"/>
          </a:xfrm>
          <a:blipFill>
            <a:blip r:embed="rId3"/>
            <a:stretch>
              <a:fillRect/>
            </a:stretch>
          </a:blipFill>
        </p:spPr>
        <p:txBody>
          <a:bodyPr vert="horz" wrap="square" lIns="0" tIns="0" rIns="0" bIns="1005840" rtlCol="0" anchor="ctr" anchorCtr="0">
            <a:noAutofit/>
          </a:bodyPr>
          <a:lstStyle>
            <a:lvl1pPr marL="0" indent="0" algn="ctr">
              <a:buNone/>
              <a:defRPr lang="en-US" sz="984" b="1" dirty="0">
                <a:solidFill>
                  <a:srgbClr val="000000"/>
                </a:solidFill>
              </a:defRPr>
            </a:lvl1pPr>
          </a:lstStyle>
          <a:p>
            <a:pPr marL="224972" lvl="0" indent="-224972"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spTree>
    <p:extLst>
      <p:ext uri="{BB962C8B-B14F-4D97-AF65-F5344CB8AC3E}">
        <p14:creationId xmlns:p14="http://schemas.microsoft.com/office/powerpoint/2010/main" val="3402911689"/>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2777" userDrawn="1">
          <p15:clr>
            <a:srgbClr val="5ACBF0"/>
          </p15:clr>
        </p15:guide>
        <p15:guide id="7" pos="2912" userDrawn="1">
          <p15:clr>
            <a:srgbClr val="5ACBF0"/>
          </p15:clr>
        </p15:guide>
        <p15:guide id="8" orient="horz" pos="3464" userDrawn="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771944" y="599969"/>
            <a:ext cx="14458938" cy="54521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764531" y="7466289"/>
            <a:ext cx="4560081" cy="272703"/>
          </a:xfrm>
        </p:spPr>
        <p:txBody>
          <a:bodyPr/>
          <a:lstStyle>
            <a:lvl1pPr marL="0" indent="0" algn="l">
              <a:spcBef>
                <a:spcPts val="0"/>
              </a:spcBef>
              <a:buNone/>
              <a:defRPr sz="1772">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764530" y="2658197"/>
            <a:ext cx="4559665" cy="4559766"/>
          </a:xfrm>
          <a:blipFill>
            <a:blip r:embed="rId2"/>
            <a:stretch>
              <a:fillRect/>
            </a:stretch>
          </a:blipFill>
        </p:spPr>
        <p:txBody>
          <a:bodyPr lIns="0" tIns="0" rIns="0" bIns="1005840" anchor="ctr" anchorCtr="0">
            <a:noAutofit/>
          </a:bodyPr>
          <a:lstStyle>
            <a:lvl1pPr marL="0" indent="0" algn="ctr">
              <a:lnSpc>
                <a:spcPct val="100000"/>
              </a:lnSpc>
              <a:buNone/>
              <a:defRPr sz="78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5719583" y="7466289"/>
            <a:ext cx="4560081" cy="272703"/>
          </a:xfrm>
        </p:spPr>
        <p:txBody>
          <a:bodyPr/>
          <a:lstStyle>
            <a:lvl1pPr marL="0" indent="0" algn="l">
              <a:spcBef>
                <a:spcPts val="0"/>
              </a:spcBef>
              <a:buNone/>
              <a:defRPr sz="1772">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5719582" y="2658197"/>
            <a:ext cx="4559665" cy="4559766"/>
          </a:xfrm>
          <a:blipFill>
            <a:blip r:embed="rId3"/>
            <a:stretch>
              <a:fillRect/>
            </a:stretch>
          </a:blipFill>
        </p:spPr>
        <p:txBody>
          <a:bodyPr lIns="0" tIns="0" rIns="0" bIns="1005840" anchor="ctr" anchorCtr="0">
            <a:noAutofit/>
          </a:bodyPr>
          <a:lstStyle>
            <a:lvl1pPr marL="0" indent="0" algn="ctr">
              <a:lnSpc>
                <a:spcPct val="100000"/>
              </a:lnSpc>
              <a:buNone/>
              <a:defRPr sz="78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10674221" y="7466289"/>
            <a:ext cx="4560081" cy="272703"/>
          </a:xfrm>
        </p:spPr>
        <p:txBody>
          <a:bodyPr/>
          <a:lstStyle>
            <a:lvl1pPr marL="0" indent="0" algn="l">
              <a:spcBef>
                <a:spcPts val="0"/>
              </a:spcBef>
              <a:buNone/>
              <a:defRPr sz="1772">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10671217" y="2658197"/>
            <a:ext cx="4559665" cy="4559766"/>
          </a:xfrm>
          <a:blipFill>
            <a:blip r:embed="rId4"/>
            <a:stretch>
              <a:fillRect/>
            </a:stretch>
          </a:blipFill>
        </p:spPr>
        <p:txBody>
          <a:bodyPr lIns="0" tIns="0" rIns="0" bIns="1005840" anchor="ctr" anchorCtr="0">
            <a:noAutofit/>
          </a:bodyPr>
          <a:lstStyle>
            <a:lvl1pPr marL="0" indent="0" algn="ctr">
              <a:lnSpc>
                <a:spcPct val="100000"/>
              </a:lnSpc>
              <a:buNone/>
              <a:defRPr sz="78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spTree>
    <p:extLst>
      <p:ext uri="{BB962C8B-B14F-4D97-AF65-F5344CB8AC3E}">
        <p14:creationId xmlns:p14="http://schemas.microsoft.com/office/powerpoint/2010/main" val="3731072301"/>
      </p:ext>
    </p:extLst>
  </p:cSld>
  <p:clrMapOvr>
    <a:masterClrMapping/>
  </p:clrMapOvr>
  <p:transition>
    <p:fade/>
  </p:transition>
  <p:extLst>
    <p:ext uri="{DCECCB84-F9BA-43D5-87BE-67443E8EF086}">
      <p15:sldGuideLst xmlns:p15="http://schemas.microsoft.com/office/powerpoint/2012/main">
        <p15:guide id="3" orient="horz" pos="3584" userDrawn="1">
          <p15:clr>
            <a:srgbClr val="5ACBF0"/>
          </p15:clr>
        </p15:guide>
        <p15:guide id="4" orient="horz" pos="1276" userDrawn="1">
          <p15:clr>
            <a:srgbClr val="5ACBF0"/>
          </p15:clr>
        </p15:guide>
        <p15:guide id="5" orient="horz" pos="288" userDrawn="1">
          <p15:clr>
            <a:srgbClr val="5ACBF0"/>
          </p15:clr>
        </p15:guide>
        <p15:guide id="6" pos="1895" userDrawn="1">
          <p15:clr>
            <a:srgbClr val="5ACBF0"/>
          </p15:clr>
        </p15:guide>
        <p15:guide id="7" pos="2032" userDrawn="1">
          <p15:clr>
            <a:srgbClr val="5ACBF0"/>
          </p15:clr>
        </p15:guide>
        <p15:guide id="8" pos="3656" userDrawn="1">
          <p15:clr>
            <a:srgbClr val="5ACBF0"/>
          </p15:clr>
        </p15:guide>
        <p15:guide id="9" pos="3794" userDrawn="1">
          <p15:clr>
            <a:srgbClr val="5ACBF0"/>
          </p15:clr>
        </p15:guide>
        <p15:guide id="10" orient="horz" pos="3465" userDrawn="1">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771944" y="599969"/>
            <a:ext cx="14458938" cy="54521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764528" y="6238445"/>
            <a:ext cx="3323756" cy="272703"/>
          </a:xfrm>
        </p:spPr>
        <p:txBody>
          <a:bodyPr/>
          <a:lstStyle>
            <a:lvl1pPr marL="0" indent="0" algn="l">
              <a:spcBef>
                <a:spcPts val="0"/>
              </a:spcBef>
              <a:buNone/>
              <a:defRPr sz="1772">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764527" y="2658202"/>
            <a:ext cx="3323756" cy="3323829"/>
          </a:xfrm>
          <a:blipFill>
            <a:blip r:embed="rId2"/>
            <a:stretch>
              <a:fillRect/>
            </a:stretch>
          </a:blipFill>
        </p:spPr>
        <p:txBody>
          <a:bodyPr lIns="0" tIns="0" rIns="0" bIns="73152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479865" y="6238445"/>
            <a:ext cx="3323756" cy="272703"/>
          </a:xfrm>
        </p:spPr>
        <p:txBody>
          <a:bodyPr/>
          <a:lstStyle>
            <a:lvl1pPr marL="0" indent="0" algn="l">
              <a:spcBef>
                <a:spcPts val="0"/>
              </a:spcBef>
              <a:buNone/>
              <a:defRPr sz="1772">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479865" y="2658202"/>
            <a:ext cx="3323756" cy="3323829"/>
          </a:xfrm>
          <a:blipFill>
            <a:blip r:embed="rId3"/>
            <a:stretch>
              <a:fillRect/>
            </a:stretch>
          </a:blipFill>
        </p:spPr>
        <p:txBody>
          <a:bodyPr lIns="0" tIns="0" rIns="0" bIns="73152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95204" y="6238445"/>
            <a:ext cx="3323756" cy="272703"/>
          </a:xfrm>
        </p:spPr>
        <p:txBody>
          <a:bodyPr/>
          <a:lstStyle>
            <a:lvl1pPr marL="0" indent="0" algn="l">
              <a:spcBef>
                <a:spcPts val="0"/>
              </a:spcBef>
              <a:buNone/>
              <a:defRPr sz="1772">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95204" y="2658202"/>
            <a:ext cx="3323756" cy="3323829"/>
          </a:xfrm>
          <a:blipFill>
            <a:blip r:embed="rId4"/>
            <a:stretch>
              <a:fillRect/>
            </a:stretch>
          </a:blipFill>
        </p:spPr>
        <p:txBody>
          <a:bodyPr lIns="0" tIns="0" rIns="0" bIns="73152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11910544" y="6238445"/>
            <a:ext cx="3323756" cy="272703"/>
          </a:xfrm>
        </p:spPr>
        <p:txBody>
          <a:bodyPr/>
          <a:lstStyle>
            <a:lvl1pPr marL="0" indent="0" algn="l">
              <a:spcBef>
                <a:spcPts val="0"/>
              </a:spcBef>
              <a:buNone/>
              <a:defRPr sz="1772">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11907125" y="2658202"/>
            <a:ext cx="3323756" cy="3323829"/>
          </a:xfrm>
          <a:blipFill>
            <a:blip r:embed="rId5"/>
            <a:stretch>
              <a:fillRect/>
            </a:stretch>
          </a:blipFill>
        </p:spPr>
        <p:txBody>
          <a:bodyPr lIns="0" tIns="0" rIns="0" bIns="73152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spTree>
    <p:extLst>
      <p:ext uri="{BB962C8B-B14F-4D97-AF65-F5344CB8AC3E}">
        <p14:creationId xmlns:p14="http://schemas.microsoft.com/office/powerpoint/2010/main" val="2455919731"/>
      </p:ext>
    </p:extLst>
  </p:cSld>
  <p:clrMapOvr>
    <a:masterClrMapping/>
  </p:clrMapOvr>
  <p:transition>
    <p:fade/>
  </p:transition>
  <p:extLst>
    <p:ext uri="{DCECCB84-F9BA-43D5-87BE-67443E8EF086}">
      <p15:sldGuideLst xmlns:p15="http://schemas.microsoft.com/office/powerpoint/2012/main">
        <p15:guide id="3" orient="horz" pos="2993" userDrawn="1">
          <p15:clr>
            <a:srgbClr val="5ACBF0"/>
          </p15:clr>
        </p15:guide>
        <p15:guide id="4" orient="horz" pos="1276" userDrawn="1">
          <p15:clr>
            <a:srgbClr val="5ACBF0"/>
          </p15:clr>
        </p15:guide>
        <p15:guide id="5" orient="horz" pos="288" userDrawn="1">
          <p15:clr>
            <a:srgbClr val="5ACBF0"/>
          </p15:clr>
        </p15:guide>
        <p15:guide id="6" pos="1455" userDrawn="1">
          <p15:clr>
            <a:srgbClr val="5ACBF0"/>
          </p15:clr>
        </p15:guide>
        <p15:guide id="7" pos="1593" userDrawn="1">
          <p15:clr>
            <a:srgbClr val="5ACBF0"/>
          </p15:clr>
        </p15:guide>
        <p15:guide id="8" pos="2774" userDrawn="1">
          <p15:clr>
            <a:srgbClr val="5ACBF0"/>
          </p15:clr>
        </p15:guide>
        <p15:guide id="9" pos="2914" userDrawn="1">
          <p15:clr>
            <a:srgbClr val="5ACBF0"/>
          </p15:clr>
        </p15:guide>
        <p15:guide id="10" pos="4096" userDrawn="1">
          <p15:clr>
            <a:srgbClr val="5ACBF0"/>
          </p15:clr>
        </p15:guide>
        <p15:guide id="11" pos="4234" userDrawn="1">
          <p15:clr>
            <a:srgbClr val="5ACBF0"/>
          </p15:clr>
        </p15:guide>
        <p15:guide id="12" orient="horz" pos="2870" userDrawn="1">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771944" y="1228066"/>
            <a:ext cx="14458938" cy="54521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767946" y="6999646"/>
            <a:ext cx="6419528" cy="272703"/>
          </a:xfrm>
        </p:spPr>
        <p:txBody>
          <a:bodyPr/>
          <a:lstStyle>
            <a:lvl1pPr marL="0" indent="0" algn="ctr">
              <a:spcBef>
                <a:spcPts val="0"/>
              </a:spcBef>
              <a:buNone/>
              <a:defRPr sz="1772">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2999851"/>
            <a:ext cx="7955416" cy="3683811"/>
          </a:xfrm>
          <a:blipFill>
            <a:blip r:embed="rId2"/>
            <a:stretch>
              <a:fillRect/>
            </a:stretch>
          </a:blipFill>
        </p:spPr>
        <p:txBody>
          <a:bodyPr lIns="0" tIns="0" rIns="0" bIns="731520" anchor="ctr" anchorCtr="0">
            <a:noAutofit/>
          </a:bodyPr>
          <a:lstStyle>
            <a:lvl1pPr marL="0" indent="0" algn="ctr">
              <a:lnSpc>
                <a:spcPct val="100000"/>
              </a:lnSpc>
              <a:buNone/>
              <a:defRPr sz="78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8811356" y="6999646"/>
            <a:ext cx="6419528" cy="272703"/>
          </a:xfrm>
        </p:spPr>
        <p:txBody>
          <a:bodyPr/>
          <a:lstStyle>
            <a:lvl1pPr marL="0" indent="0" algn="ctr">
              <a:spcBef>
                <a:spcPts val="0"/>
              </a:spcBef>
              <a:buNone/>
              <a:defRPr sz="1772">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8043411" y="2999851"/>
            <a:ext cx="7955416" cy="3683811"/>
          </a:xfrm>
          <a:blipFill>
            <a:blip r:embed="rId3"/>
            <a:stretch>
              <a:fillRect/>
            </a:stretch>
          </a:blipFill>
        </p:spPr>
        <p:txBody>
          <a:bodyPr lIns="0" tIns="0" rIns="0" bIns="731520" anchor="ctr" anchorCtr="0">
            <a:noAutofit/>
          </a:bodyPr>
          <a:lstStyle>
            <a:lvl1pPr marL="0" indent="0" algn="ctr">
              <a:lnSpc>
                <a:spcPct val="100000"/>
              </a:lnSpc>
              <a:buNone/>
              <a:defRPr sz="788"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spTree>
    <p:extLst>
      <p:ext uri="{BB962C8B-B14F-4D97-AF65-F5344CB8AC3E}">
        <p14:creationId xmlns:p14="http://schemas.microsoft.com/office/powerpoint/2010/main" val="3929955603"/>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userDrawn="1">
          <p15:clr>
            <a:srgbClr val="5ACBF0"/>
          </p15:clr>
        </p15:guide>
        <p15:guide id="4" orient="horz" pos="3209" userDrawn="1">
          <p15:clr>
            <a:srgbClr val="5ACBF0"/>
          </p15:clr>
        </p15:guide>
        <p15:guide id="5" pos="2834" userDrawn="1">
          <p15:clr>
            <a:srgbClr val="5ACBF0"/>
          </p15:clr>
        </p15:guide>
        <p15:guide id="6" pos="2858" userDrawn="1">
          <p15:clr>
            <a:srgbClr val="5ACBF0"/>
          </p15:clr>
        </p15:guide>
        <p15:guide id="11" pos="1415" userDrawn="1">
          <p15:clr>
            <a:srgbClr val="5ACBF0"/>
          </p15:clr>
        </p15:guide>
        <p15:guide id="12" pos="4274" userDrawn="1">
          <p15:clr>
            <a:srgbClr val="5ACBF0"/>
          </p15:clr>
        </p15:guide>
        <p15:guide id="13" orient="horz" pos="3360" userDrawn="1">
          <p15:clr>
            <a:srgbClr val="5ACBF0"/>
          </p15:clr>
        </p15:guide>
        <p15:guide id="14" orient="horz" userDrawn="1">
          <p15:clr>
            <a:srgbClr val="5ACBF0"/>
          </p15:clr>
        </p15:guide>
        <p15:guide id="15" pos="2556" userDrawn="1">
          <p15:clr>
            <a:srgbClr val="5ACBF0"/>
          </p15:clr>
        </p15:guide>
        <p15:guide id="16" pos="3132" userDrawn="1">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771944" y="1228065"/>
            <a:ext cx="14458938" cy="54521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767944" y="6299678"/>
            <a:ext cx="3743726" cy="272703"/>
          </a:xfrm>
        </p:spPr>
        <p:txBody>
          <a:bodyPr/>
          <a:lstStyle>
            <a:lvl1pPr marL="0" indent="0" algn="ctr">
              <a:spcBef>
                <a:spcPts val="0"/>
              </a:spcBef>
              <a:buNone/>
              <a:defRPr sz="1772">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2999846"/>
            <a:ext cx="5279612" cy="2999846"/>
          </a:xfrm>
          <a:blipFill>
            <a:blip r:embed="rId2"/>
            <a:stretch>
              <a:fillRect/>
            </a:stretch>
          </a:blipFill>
        </p:spPr>
        <p:txBody>
          <a:bodyPr lIns="0" tIns="0" rIns="0" bIns="73152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127550" y="6298115"/>
            <a:ext cx="3743726" cy="272703"/>
          </a:xfrm>
        </p:spPr>
        <p:txBody>
          <a:bodyPr/>
          <a:lstStyle>
            <a:lvl1pPr marL="0" indent="0" algn="ctr">
              <a:spcBef>
                <a:spcPts val="0"/>
              </a:spcBef>
              <a:buNone/>
              <a:defRPr sz="1772">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5359607" y="2999846"/>
            <a:ext cx="5279612" cy="2999846"/>
          </a:xfrm>
          <a:blipFill>
            <a:blip r:embed="rId3"/>
            <a:stretch>
              <a:fillRect/>
            </a:stretch>
          </a:blipFill>
        </p:spPr>
        <p:txBody>
          <a:bodyPr lIns="0" tIns="0" rIns="0" bIns="73152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11487157" y="6298116"/>
            <a:ext cx="3743726" cy="272703"/>
          </a:xfrm>
        </p:spPr>
        <p:txBody>
          <a:bodyPr/>
          <a:lstStyle>
            <a:lvl1pPr marL="0" indent="0" algn="ctr">
              <a:spcBef>
                <a:spcPts val="0"/>
              </a:spcBef>
              <a:buNone/>
              <a:defRPr sz="1772">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10719215" y="2999846"/>
            <a:ext cx="5279612" cy="2999846"/>
          </a:xfrm>
          <a:blipFill>
            <a:blip r:embed="rId4"/>
            <a:stretch>
              <a:fillRect/>
            </a:stretch>
          </a:blipFill>
        </p:spPr>
        <p:txBody>
          <a:bodyPr lIns="0" tIns="0" rIns="0" bIns="73152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spTree>
    <p:extLst>
      <p:ext uri="{BB962C8B-B14F-4D97-AF65-F5344CB8AC3E}">
        <p14:creationId xmlns:p14="http://schemas.microsoft.com/office/powerpoint/2010/main" val="3652256374"/>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userDrawn="1">
          <p15:clr>
            <a:srgbClr val="5ACBF0"/>
          </p15:clr>
        </p15:guide>
        <p15:guide id="3" orient="horz" pos="2880" userDrawn="1">
          <p15:clr>
            <a:srgbClr val="5ACBF0"/>
          </p15:clr>
        </p15:guide>
        <p15:guide id="4" orient="horz" pos="3024" userDrawn="1">
          <p15:clr>
            <a:srgbClr val="5ACBF0"/>
          </p15:clr>
        </p15:guide>
        <p15:guide id="5" pos="1877" userDrawn="1">
          <p15:clr>
            <a:srgbClr val="5ACBF0"/>
          </p15:clr>
        </p15:guide>
        <p15:guide id="6" pos="1907" userDrawn="1">
          <p15:clr>
            <a:srgbClr val="5ACBF0"/>
          </p15:clr>
        </p15:guide>
        <p15:guide id="8" pos="3784" userDrawn="1">
          <p15:clr>
            <a:srgbClr val="5ACBF0"/>
          </p15:clr>
        </p15:guide>
        <p15:guide id="9" pos="3810" userDrawn="1">
          <p15:clr>
            <a:srgbClr val="5ACBF0"/>
          </p15:clr>
        </p15:guide>
        <p15:guide id="11" pos="939" userDrawn="1">
          <p15:clr>
            <a:srgbClr val="5ACBF0"/>
          </p15:clr>
        </p15:guide>
        <p15:guide id="12" pos="2844" userDrawn="1">
          <p15:clr>
            <a:srgbClr val="5ACBF0"/>
          </p15:clr>
        </p15:guide>
        <p15:guide id="13" pos="4750" userDrawn="1">
          <p15:clr>
            <a:srgbClr val="5ACBF0"/>
          </p15:clr>
        </p15:guide>
        <p15:guide id="14" orient="horz" pos="1074" userDrawn="1">
          <p15:clr>
            <a:srgbClr val="5ACBF0"/>
          </p15:clr>
        </p15:guide>
        <p15:guide id="15" pos="1607" userDrawn="1">
          <p15:clr>
            <a:srgbClr val="5ACBF0"/>
          </p15:clr>
        </p15:guide>
        <p15:guide id="16" pos="2181" userDrawn="1">
          <p15:clr>
            <a:srgbClr val="5ACBF0"/>
          </p15:clr>
        </p15:guide>
        <p15:guide id="17" pos="3509" userDrawn="1">
          <p15:clr>
            <a:srgbClr val="5ACBF0"/>
          </p15:clr>
        </p15:guide>
        <p15:guide id="18" pos="4084" userDrawn="1">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771944" y="1228066"/>
            <a:ext cx="14458938" cy="54521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767944" y="6299677"/>
            <a:ext cx="2399824" cy="545406"/>
          </a:xfrm>
        </p:spPr>
        <p:txBody>
          <a:bodyPr/>
          <a:lstStyle>
            <a:lvl1pPr marL="0" indent="0" algn="ctr">
              <a:spcBef>
                <a:spcPts val="0"/>
              </a:spcBef>
              <a:buNone/>
              <a:defRPr sz="1772">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2999846"/>
            <a:ext cx="3935711" cy="2999846"/>
          </a:xfrm>
          <a:blipFill>
            <a:blip r:embed="rId2"/>
            <a:stretch>
              <a:fillRect/>
            </a:stretch>
          </a:blipFill>
        </p:spPr>
        <p:txBody>
          <a:bodyPr lIns="0" tIns="0" rIns="0" bIns="73152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788982" y="6298114"/>
            <a:ext cx="2399824" cy="545406"/>
          </a:xfrm>
        </p:spPr>
        <p:txBody>
          <a:bodyPr/>
          <a:lstStyle>
            <a:lvl1pPr marL="0" indent="0" algn="ctr">
              <a:spcBef>
                <a:spcPts val="0"/>
              </a:spcBef>
              <a:buNone/>
              <a:defRPr sz="1772">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21041" y="2999846"/>
            <a:ext cx="3935711" cy="2999846"/>
          </a:xfrm>
          <a:blipFill>
            <a:blip r:embed="rId3"/>
            <a:stretch>
              <a:fillRect/>
            </a:stretch>
          </a:blipFill>
        </p:spPr>
        <p:txBody>
          <a:bodyPr lIns="0" tIns="0" rIns="0" bIns="73152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810020" y="6298115"/>
            <a:ext cx="2399824" cy="545406"/>
          </a:xfrm>
        </p:spPr>
        <p:txBody>
          <a:bodyPr/>
          <a:lstStyle>
            <a:lvl1pPr marL="0" indent="0" algn="ctr">
              <a:spcBef>
                <a:spcPts val="0"/>
              </a:spcBef>
              <a:buNone/>
              <a:defRPr sz="1772">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042078" y="2999846"/>
            <a:ext cx="3935711" cy="2999846"/>
          </a:xfrm>
          <a:blipFill>
            <a:blip r:embed="rId4"/>
            <a:stretch>
              <a:fillRect/>
            </a:stretch>
          </a:blipFill>
        </p:spPr>
        <p:txBody>
          <a:bodyPr lIns="0" tIns="0" rIns="0" bIns="73152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2831059" y="6298114"/>
            <a:ext cx="2399824" cy="545406"/>
          </a:xfrm>
        </p:spPr>
        <p:txBody>
          <a:bodyPr/>
          <a:lstStyle>
            <a:lvl1pPr marL="0" indent="0" algn="ctr">
              <a:spcBef>
                <a:spcPts val="0"/>
              </a:spcBef>
              <a:buNone/>
              <a:defRPr sz="1772">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12063117" y="2999846"/>
            <a:ext cx="3935711" cy="2999846"/>
          </a:xfrm>
          <a:blipFill>
            <a:blip r:embed="rId5"/>
            <a:stretch>
              <a:fillRect/>
            </a:stretch>
          </a:blipFill>
        </p:spPr>
        <p:txBody>
          <a:bodyPr lIns="0" tIns="0" rIns="0" bIns="73152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spTree>
    <p:extLst>
      <p:ext uri="{BB962C8B-B14F-4D97-AF65-F5344CB8AC3E}">
        <p14:creationId xmlns:p14="http://schemas.microsoft.com/office/powerpoint/2010/main" val="3625706216"/>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userDrawn="1">
          <p15:clr>
            <a:srgbClr val="5ACBF0"/>
          </p15:clr>
        </p15:guide>
        <p15:guide id="3" orient="horz" pos="2880" userDrawn="1">
          <p15:clr>
            <a:srgbClr val="5ACBF0"/>
          </p15:clr>
        </p15:guide>
        <p15:guide id="4" orient="horz" pos="3024" userDrawn="1">
          <p15:clr>
            <a:srgbClr val="5ACBF0"/>
          </p15:clr>
        </p15:guide>
        <p15:guide id="5" pos="1400" userDrawn="1">
          <p15:clr>
            <a:srgbClr val="5ACBF0"/>
          </p15:clr>
        </p15:guide>
        <p15:guide id="6" pos="1431" userDrawn="1">
          <p15:clr>
            <a:srgbClr val="5ACBF0"/>
          </p15:clr>
        </p15:guide>
        <p15:guide id="7" pos="4258" userDrawn="1">
          <p15:clr>
            <a:srgbClr val="5ACBF0"/>
          </p15:clr>
        </p15:guide>
        <p15:guide id="8" pos="2829" userDrawn="1">
          <p15:clr>
            <a:srgbClr val="5ACBF0"/>
          </p15:clr>
        </p15:guide>
        <p15:guide id="9" pos="2858" userDrawn="1">
          <p15:clr>
            <a:srgbClr val="5ACBF0"/>
          </p15:clr>
        </p15:guide>
        <p15:guide id="10" pos="4288" userDrawn="1">
          <p15:clr>
            <a:srgbClr val="5ACBF0"/>
          </p15:clr>
        </p15:guide>
        <p15:guide id="11" pos="699" userDrawn="1">
          <p15:clr>
            <a:srgbClr val="5ACBF0"/>
          </p15:clr>
        </p15:guide>
        <p15:guide id="12" pos="2131" userDrawn="1">
          <p15:clr>
            <a:srgbClr val="5ACBF0"/>
          </p15:clr>
        </p15:guide>
        <p15:guide id="13" pos="3561" userDrawn="1">
          <p15:clr>
            <a:srgbClr val="5ACBF0"/>
          </p15:clr>
        </p15:guide>
        <p15:guide id="14" pos="4989" userDrawn="1">
          <p15:clr>
            <a:srgbClr val="5ACBF0"/>
          </p15:clr>
        </p15:guide>
        <p15:guide id="15" orient="horz" userDrawn="1">
          <p15:clr>
            <a:srgbClr val="5ACBF0"/>
          </p15:clr>
        </p15:guide>
        <p15:guide id="16" pos="1129" userDrawn="1">
          <p15:clr>
            <a:srgbClr val="5ACBF0"/>
          </p15:clr>
        </p15:guide>
        <p15:guide id="17" pos="1703" userDrawn="1">
          <p15:clr>
            <a:srgbClr val="5ACBF0"/>
          </p15:clr>
        </p15:guide>
        <p15:guide id="18" pos="2554" userDrawn="1">
          <p15:clr>
            <a:srgbClr val="5ACBF0"/>
          </p15:clr>
        </p15:guide>
        <p15:guide id="19" pos="3133" userDrawn="1">
          <p15:clr>
            <a:srgbClr val="5ACBF0"/>
          </p15:clr>
        </p15:guide>
        <p15:guide id="20" pos="3985" userDrawn="1">
          <p15:clr>
            <a:srgbClr val="5ACBF0"/>
          </p15:clr>
        </p15:guide>
        <p15:guide id="21" pos="4560" userDrawn="1">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771944" y="1228066"/>
            <a:ext cx="14458938" cy="545214"/>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383972" y="6299680"/>
            <a:ext cx="2363828" cy="545406"/>
          </a:xfrm>
        </p:spPr>
        <p:txBody>
          <a:bodyPr/>
          <a:lstStyle>
            <a:lvl1pPr marL="0" indent="0" algn="ctr">
              <a:spcBef>
                <a:spcPts val="0"/>
              </a:spcBef>
              <a:buNone/>
              <a:defRPr sz="1772">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2" y="2999846"/>
            <a:ext cx="3131770" cy="2999846"/>
          </a:xfrm>
          <a:blipFill>
            <a:blip r:embed="rId2"/>
            <a:stretch>
              <a:fillRect/>
            </a:stretch>
          </a:blipFill>
        </p:spPr>
        <p:txBody>
          <a:bodyPr lIns="0" tIns="0" rIns="0" bIns="73152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00735" y="6298117"/>
            <a:ext cx="2363828" cy="545406"/>
          </a:xfrm>
        </p:spPr>
        <p:txBody>
          <a:bodyPr/>
          <a:lstStyle>
            <a:lvl1pPr marL="0" indent="0" algn="ctr">
              <a:spcBef>
                <a:spcPts val="0"/>
              </a:spcBef>
              <a:buNone/>
              <a:defRPr sz="1772">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216765" y="2999846"/>
            <a:ext cx="3131770" cy="2999846"/>
          </a:xfrm>
          <a:blipFill>
            <a:blip r:embed="rId3"/>
            <a:stretch>
              <a:fillRect/>
            </a:stretch>
          </a:blipFill>
        </p:spPr>
        <p:txBody>
          <a:bodyPr lIns="0" tIns="0" rIns="0" bIns="73152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817499" y="6298119"/>
            <a:ext cx="2363828" cy="545406"/>
          </a:xfrm>
        </p:spPr>
        <p:txBody>
          <a:bodyPr/>
          <a:lstStyle>
            <a:lvl1pPr marL="0" indent="0" algn="ctr">
              <a:spcBef>
                <a:spcPts val="0"/>
              </a:spcBef>
              <a:buNone/>
              <a:defRPr sz="1772">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433528" y="2999846"/>
            <a:ext cx="3131770" cy="2999846"/>
          </a:xfrm>
          <a:blipFill>
            <a:blip r:embed="rId4"/>
            <a:stretch>
              <a:fillRect/>
            </a:stretch>
          </a:blipFill>
        </p:spPr>
        <p:txBody>
          <a:bodyPr lIns="0" tIns="0" rIns="0" bIns="73152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10034264" y="6298117"/>
            <a:ext cx="2363828" cy="545406"/>
          </a:xfrm>
        </p:spPr>
        <p:txBody>
          <a:bodyPr/>
          <a:lstStyle>
            <a:lvl1pPr marL="0" indent="0" algn="ctr">
              <a:spcBef>
                <a:spcPts val="0"/>
              </a:spcBef>
              <a:buNone/>
              <a:defRPr sz="1772">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650291" y="2999846"/>
            <a:ext cx="3131770" cy="2999846"/>
          </a:xfrm>
          <a:blipFill>
            <a:blip r:embed="rId5"/>
            <a:stretch>
              <a:fillRect/>
            </a:stretch>
          </a:blipFill>
        </p:spPr>
        <p:txBody>
          <a:bodyPr lIns="0" tIns="0" rIns="0" bIns="73152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3251027" y="6298117"/>
            <a:ext cx="2363828" cy="545406"/>
          </a:xfrm>
        </p:spPr>
        <p:txBody>
          <a:bodyPr/>
          <a:lstStyle>
            <a:lvl1pPr marL="0" indent="0" algn="ctr">
              <a:spcBef>
                <a:spcPts val="0"/>
              </a:spcBef>
              <a:buNone/>
              <a:defRPr sz="1772">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12867057" y="2999846"/>
            <a:ext cx="3131770" cy="2999846"/>
          </a:xfrm>
          <a:blipFill>
            <a:blip r:embed="rId6"/>
            <a:stretch>
              <a:fillRect/>
            </a:stretch>
          </a:blipFill>
        </p:spPr>
        <p:txBody>
          <a:bodyPr lIns="0" tIns="0" rIns="0" bIns="73152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spTree>
    <p:extLst>
      <p:ext uri="{BB962C8B-B14F-4D97-AF65-F5344CB8AC3E}">
        <p14:creationId xmlns:p14="http://schemas.microsoft.com/office/powerpoint/2010/main" val="2846442533"/>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1440" userDrawn="1">
          <p15:clr>
            <a:srgbClr val="5ACBF0"/>
          </p15:clr>
        </p15:guide>
        <p15:guide id="3" orient="horz" pos="2880" userDrawn="1">
          <p15:clr>
            <a:srgbClr val="5ACBF0"/>
          </p15:clr>
        </p15:guide>
        <p15:guide id="4" orient="horz" pos="3024" userDrawn="1">
          <p15:clr>
            <a:srgbClr val="5ACBF0"/>
          </p15:clr>
        </p15:guide>
        <p15:guide id="8" pos="3430" userDrawn="1">
          <p15:clr>
            <a:srgbClr val="5ACBF0"/>
          </p15:clr>
        </p15:guide>
        <p15:guide id="9" pos="3402" userDrawn="1">
          <p15:clr>
            <a:srgbClr val="5ACBF0"/>
          </p15:clr>
        </p15:guide>
        <p15:guide id="10" pos="4542" userDrawn="1">
          <p15:clr>
            <a:srgbClr val="5ACBF0"/>
          </p15:clr>
        </p15:guide>
        <p15:guide id="11" pos="980" userDrawn="1">
          <p15:clr>
            <a:srgbClr val="5ACBF0"/>
          </p15:clr>
        </p15:guide>
        <p15:guide id="12" pos="2123" userDrawn="1">
          <p15:clr>
            <a:srgbClr val="5ACBF0"/>
          </p15:clr>
        </p15:guide>
        <p15:guide id="13" pos="3566" userDrawn="1">
          <p15:clr>
            <a:srgbClr val="5ACBF0"/>
          </p15:clr>
        </p15:guide>
        <p15:guide id="14" pos="4712" userDrawn="1">
          <p15:clr>
            <a:srgbClr val="5ACBF0"/>
          </p15:clr>
        </p15:guide>
        <p15:guide id="15" orient="horz" userDrawn="1">
          <p15:clr>
            <a:srgbClr val="5ACBF0"/>
          </p15:clr>
        </p15:guide>
        <p15:guide id="16" pos="1279" userDrawn="1">
          <p15:clr>
            <a:srgbClr val="5ACBF0"/>
          </p15:clr>
        </p15:guide>
        <p15:guide id="17" pos="1699" userDrawn="1">
          <p15:clr>
            <a:srgbClr val="5ACBF0"/>
          </p15:clr>
        </p15:guide>
        <p15:guide id="18" pos="2424" userDrawn="1">
          <p15:clr>
            <a:srgbClr val="5ACBF0"/>
          </p15:clr>
        </p15:guide>
        <p15:guide id="19" pos="3266" userDrawn="1">
          <p15:clr>
            <a:srgbClr val="5ACBF0"/>
          </p15:clr>
        </p15:guide>
        <p15:guide id="21" pos="4577" userDrawn="1">
          <p15:clr>
            <a:srgbClr val="5ACBF0"/>
          </p15:clr>
        </p15:guide>
        <p15:guide id="22" pos="1112" userDrawn="1">
          <p15:clr>
            <a:srgbClr val="5ACBF0"/>
          </p15:clr>
        </p15:guide>
        <p15:guide id="23" pos="1143" userDrawn="1">
          <p15:clr>
            <a:srgbClr val="5ACBF0"/>
          </p15:clr>
        </p15:guide>
        <p15:guide id="24" pos="2259" userDrawn="1">
          <p15:clr>
            <a:srgbClr val="5ACBF0"/>
          </p15:clr>
        </p15:guide>
        <p15:guide id="25" pos="2287" userDrawn="1">
          <p15:clr>
            <a:srgbClr val="5ACBF0"/>
          </p15:clr>
        </p15:guide>
        <p15:guide id="26" pos="4410" userDrawn="1">
          <p15:clr>
            <a:srgbClr val="5ACBF0"/>
          </p15:clr>
        </p15:guide>
        <p15:guide id="27" pos="2844" userDrawn="1">
          <p15:clr>
            <a:srgbClr val="5ACBF0"/>
          </p15:clr>
        </p15:guide>
        <p15:guide id="28" pos="3989" userDrawn="1">
          <p15:clr>
            <a:srgbClr val="5ACBF0"/>
          </p15:clr>
        </p15:guide>
        <p15:guide id="29" pos="559" userDrawn="1">
          <p15:clr>
            <a:srgbClr val="5ACBF0"/>
          </p15:clr>
        </p15:guide>
        <p15:guide id="30" pos="5132" userDrawn="1">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766612" y="1883240"/>
            <a:ext cx="14459355" cy="158742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spTree>
    <p:extLst>
      <p:ext uri="{BB962C8B-B14F-4D97-AF65-F5344CB8AC3E}">
        <p14:creationId xmlns:p14="http://schemas.microsoft.com/office/powerpoint/2010/main" val="1013950814"/>
      </p:ext>
    </p:extLst>
  </p:cSld>
  <p:clrMapOvr>
    <a:masterClrMapping/>
  </p:clrMapOvr>
  <p:transition>
    <p:fade/>
  </p:transition>
  <p:extLst>
    <p:ext uri="{DCECCB84-F9BA-43D5-87BE-67443E8EF086}">
      <p15:sldGuideLst xmlns:p15="http://schemas.microsoft.com/office/powerpoint/2012/main">
        <p15:guide id="2" orient="horz" pos="1272" userDrawn="1">
          <p15:clr>
            <a:srgbClr val="5ACBF0"/>
          </p15:clr>
        </p15:guide>
        <p15:guide id="3" orient="horz" pos="288" userDrawn="1">
          <p15:clr>
            <a:srgbClr val="5ACBF0"/>
          </p15:clr>
        </p15:guide>
        <p15:guide id="5" orient="horz" pos="904" userDrawn="1">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771944" y="1232231"/>
            <a:ext cx="14458938" cy="545214"/>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674224" y="2999846"/>
            <a:ext cx="3035776" cy="3035844"/>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674224" y="6299678"/>
            <a:ext cx="3035776" cy="545406"/>
          </a:xfrm>
        </p:spPr>
        <p:txBody>
          <a:bodyPr/>
          <a:lstStyle>
            <a:lvl1pPr marL="0" indent="0" algn="ctr">
              <a:spcBef>
                <a:spcPts val="0"/>
              </a:spcBef>
              <a:buNone/>
              <a:defRPr sz="1772">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6481525" y="2999846"/>
            <a:ext cx="3035776" cy="3035844"/>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6481525" y="6299678"/>
            <a:ext cx="3035776" cy="545406"/>
          </a:xfrm>
        </p:spPr>
        <p:txBody>
          <a:bodyPr/>
          <a:lstStyle>
            <a:lvl1pPr marL="0" indent="0" algn="ctr">
              <a:spcBef>
                <a:spcPts val="0"/>
              </a:spcBef>
              <a:buNone/>
              <a:defRPr sz="1772">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10288829" y="2999846"/>
            <a:ext cx="3035776" cy="3035844"/>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10288829" y="6299678"/>
            <a:ext cx="3035776" cy="545406"/>
          </a:xfrm>
        </p:spPr>
        <p:txBody>
          <a:bodyPr/>
          <a:lstStyle>
            <a:lvl1pPr marL="0" indent="0" algn="ctr">
              <a:spcBef>
                <a:spcPts val="0"/>
              </a:spcBef>
              <a:buNone/>
              <a:defRPr sz="1772">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spTree>
    <p:extLst>
      <p:ext uri="{BB962C8B-B14F-4D97-AF65-F5344CB8AC3E}">
        <p14:creationId xmlns:p14="http://schemas.microsoft.com/office/powerpoint/2010/main" val="1338942270"/>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3024" userDrawn="1">
          <p15:clr>
            <a:srgbClr val="5ACBF0"/>
          </p15:clr>
        </p15:guide>
        <p15:guide id="3" pos="2844" userDrawn="1">
          <p15:clr>
            <a:srgbClr val="5ACBF0"/>
          </p15:clr>
        </p15:guide>
        <p15:guide id="4" pos="951" userDrawn="1">
          <p15:clr>
            <a:srgbClr val="5ACBF0"/>
          </p15:clr>
        </p15:guide>
        <p15:guide id="5" pos="4197" userDrawn="1">
          <p15:clr>
            <a:srgbClr val="5ACBF0"/>
          </p15:clr>
        </p15:guide>
        <p15:guide id="6" pos="2031" userDrawn="1">
          <p15:clr>
            <a:srgbClr val="5ACBF0"/>
          </p15:clr>
        </p15:guide>
        <p15:guide id="7" pos="1491" userDrawn="1">
          <p15:clr>
            <a:srgbClr val="5ACBF0"/>
          </p15:clr>
        </p15:guide>
        <p15:guide id="8" pos="2303" userDrawn="1">
          <p15:clr>
            <a:srgbClr val="5ACBF0"/>
          </p15:clr>
        </p15:guide>
        <p15:guide id="9" pos="3385" userDrawn="1">
          <p15:clr>
            <a:srgbClr val="5ACBF0"/>
          </p15:clr>
        </p15:guide>
        <p15:guide id="11" pos="4738" userDrawn="1">
          <p15:clr>
            <a:srgbClr val="5ACBF0"/>
          </p15:clr>
        </p15:guide>
        <p15:guide id="12" orient="horz" pos="1440" userDrawn="1">
          <p15:clr>
            <a:srgbClr val="5ACBF0"/>
          </p15:clr>
        </p15:guide>
        <p15:guide id="13" pos="3658" userDrawn="1">
          <p15:clr>
            <a:srgbClr val="5ACBF0"/>
          </p15:clr>
        </p15:guide>
        <p15:guide id="14" orient="horz" pos="2894" userDrawn="1">
          <p15:clr>
            <a:srgbClr val="5ACBF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771944" y="1224417"/>
            <a:ext cx="14458938" cy="545214"/>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766611" y="2999846"/>
            <a:ext cx="3035776" cy="3035844"/>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766611" y="6299678"/>
            <a:ext cx="3035776" cy="545406"/>
          </a:xfrm>
        </p:spPr>
        <p:txBody>
          <a:bodyPr/>
          <a:lstStyle>
            <a:lvl1pPr marL="0" indent="0" algn="ctr">
              <a:spcBef>
                <a:spcPts val="0"/>
              </a:spcBef>
              <a:buNone/>
              <a:defRPr sz="1772">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576111" y="2999846"/>
            <a:ext cx="3035776" cy="3035844"/>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576111" y="6299678"/>
            <a:ext cx="3035776" cy="545406"/>
          </a:xfrm>
        </p:spPr>
        <p:txBody>
          <a:bodyPr/>
          <a:lstStyle>
            <a:lvl1pPr marL="0" indent="0" algn="ctr">
              <a:spcBef>
                <a:spcPts val="0"/>
              </a:spcBef>
              <a:buNone/>
              <a:defRPr sz="1772">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8385607" y="2999846"/>
            <a:ext cx="3035776" cy="3035844"/>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8385607" y="6299678"/>
            <a:ext cx="3035776" cy="545406"/>
          </a:xfrm>
        </p:spPr>
        <p:txBody>
          <a:bodyPr/>
          <a:lstStyle>
            <a:lvl1pPr marL="0" indent="0" algn="ctr">
              <a:spcBef>
                <a:spcPts val="0"/>
              </a:spcBef>
              <a:buNone/>
              <a:defRPr sz="1772">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12195104" y="2999846"/>
            <a:ext cx="3035776" cy="3035844"/>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59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12195104" y="6299678"/>
            <a:ext cx="3035776" cy="545406"/>
          </a:xfrm>
        </p:spPr>
        <p:txBody>
          <a:bodyPr/>
          <a:lstStyle>
            <a:lvl1pPr marL="0" indent="0" algn="ctr">
              <a:spcBef>
                <a:spcPts val="0"/>
              </a:spcBef>
              <a:buNone/>
              <a:defRPr sz="1772">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spTree>
    <p:extLst>
      <p:ext uri="{BB962C8B-B14F-4D97-AF65-F5344CB8AC3E}">
        <p14:creationId xmlns:p14="http://schemas.microsoft.com/office/powerpoint/2010/main" val="1208085114"/>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3024" userDrawn="1">
          <p15:clr>
            <a:srgbClr val="5ACBF0"/>
          </p15:clr>
        </p15:guide>
        <p15:guide id="3" pos="2981" userDrawn="1">
          <p15:clr>
            <a:srgbClr val="5ACBF0"/>
          </p15:clr>
        </p15:guide>
        <p15:guide id="5" pos="4336" userDrawn="1">
          <p15:clr>
            <a:srgbClr val="5ACBF0"/>
          </p15:clr>
        </p15:guide>
        <p15:guide id="7" pos="2706" userDrawn="1">
          <p15:clr>
            <a:srgbClr val="5ACBF0"/>
          </p15:clr>
        </p15:guide>
        <p15:guide id="8" pos="1627" userDrawn="1">
          <p15:clr>
            <a:srgbClr val="5ACBF0"/>
          </p15:clr>
        </p15:guide>
        <p15:guide id="10" pos="2167" userDrawn="1">
          <p15:clr>
            <a:srgbClr val="5ACBF0"/>
          </p15:clr>
        </p15:guide>
        <p15:guide id="11" pos="3522" userDrawn="1">
          <p15:clr>
            <a:srgbClr val="5ACBF0"/>
          </p15:clr>
        </p15:guide>
        <p15:guide id="12" pos="4874" userDrawn="1">
          <p15:clr>
            <a:srgbClr val="5ACBF0"/>
          </p15:clr>
        </p15:guide>
        <p15:guide id="13" pos="813" userDrawn="1">
          <p15:clr>
            <a:srgbClr val="5ACBF0"/>
          </p15:clr>
        </p15:guide>
        <p15:guide id="14" orient="horz" pos="1440" userDrawn="1">
          <p15:clr>
            <a:srgbClr val="5ACBF0"/>
          </p15:clr>
        </p15:guide>
        <p15:guide id="15" pos="1353" userDrawn="1">
          <p15:clr>
            <a:srgbClr val="5ACBF0"/>
          </p15:clr>
        </p15:guide>
        <p15:guide id="18" pos="4061" userDrawn="1">
          <p15:clr>
            <a:srgbClr val="5ACBF0"/>
          </p15:clr>
        </p15:guide>
        <p15:guide id="19" orient="horz" pos="2898" userDrawn="1">
          <p15:clr>
            <a:srgbClr val="5ACBF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771944" y="1224417"/>
            <a:ext cx="14458938" cy="545214"/>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766611" y="2999851"/>
            <a:ext cx="2279832" cy="2279883"/>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9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766611" y="5558052"/>
            <a:ext cx="2279832" cy="545406"/>
          </a:xfrm>
        </p:spPr>
        <p:txBody>
          <a:bodyPr/>
          <a:lstStyle>
            <a:lvl1pPr marL="0" indent="0" algn="ctr">
              <a:spcBef>
                <a:spcPts val="0"/>
              </a:spcBef>
              <a:buNone/>
              <a:defRPr sz="1772">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812720" y="2999851"/>
            <a:ext cx="2279832" cy="2279883"/>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9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inserts</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812720" y="5558052"/>
            <a:ext cx="2279832" cy="545406"/>
          </a:xfrm>
        </p:spPr>
        <p:txBody>
          <a:bodyPr/>
          <a:lstStyle>
            <a:lvl1pPr marL="0" indent="0" algn="ctr">
              <a:spcBef>
                <a:spcPts val="0"/>
              </a:spcBef>
              <a:buNone/>
              <a:defRPr sz="1772">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859497" y="2999851"/>
            <a:ext cx="2279832" cy="2279883"/>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9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859497" y="5558053"/>
            <a:ext cx="2279832" cy="545406"/>
          </a:xfrm>
        </p:spPr>
        <p:txBody>
          <a:bodyPr/>
          <a:lstStyle>
            <a:lvl1pPr marL="0" indent="0" algn="ctr">
              <a:spcBef>
                <a:spcPts val="0"/>
              </a:spcBef>
              <a:buNone/>
              <a:defRPr sz="1772">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904941" y="2999851"/>
            <a:ext cx="2279832" cy="2279883"/>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49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904941" y="5558052"/>
            <a:ext cx="2279832" cy="545406"/>
          </a:xfrm>
        </p:spPr>
        <p:txBody>
          <a:bodyPr/>
          <a:lstStyle>
            <a:lvl1pPr marL="0" indent="0" algn="ctr">
              <a:spcBef>
                <a:spcPts val="0"/>
              </a:spcBef>
              <a:buNone/>
              <a:defRPr sz="1772">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12951050" y="2999851"/>
            <a:ext cx="2279832" cy="2279883"/>
          </a:xfrm>
          <a:prstGeom prst="ellipse">
            <a:avLst/>
          </a:prstGeom>
          <a:blipFill>
            <a:blip r:embed="rId6"/>
            <a:stretch>
              <a:fillRect/>
            </a:stretch>
          </a:blipFill>
        </p:spPr>
        <p:txBody>
          <a:bodyPr lIns="0" tIns="0" rIns="0" bIns="594360" anchor="ctr" anchorCtr="0">
            <a:noAutofit/>
          </a:bodyPr>
          <a:lstStyle>
            <a:lvl1pPr marL="0" indent="0" algn="ctr">
              <a:lnSpc>
                <a:spcPct val="100000"/>
              </a:lnSpc>
              <a:buNone/>
              <a:defRPr sz="492"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12951050" y="5558052"/>
            <a:ext cx="2279832" cy="545406"/>
          </a:xfrm>
        </p:spPr>
        <p:txBody>
          <a:bodyPr/>
          <a:lstStyle>
            <a:lvl1pPr marL="0" indent="0" algn="ctr">
              <a:spcBef>
                <a:spcPts val="0"/>
              </a:spcBef>
              <a:buNone/>
              <a:defRPr sz="1772">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spTree>
    <p:extLst>
      <p:ext uri="{BB962C8B-B14F-4D97-AF65-F5344CB8AC3E}">
        <p14:creationId xmlns:p14="http://schemas.microsoft.com/office/powerpoint/2010/main" val="1366135787"/>
      </p:ext>
    </p:extLst>
  </p:cSld>
  <p:clrMapOvr>
    <a:masterClrMapping/>
  </p:clrMapOvr>
  <p:transition>
    <p:fade/>
  </p:transition>
  <p:extLst>
    <p:ext uri="{DCECCB84-F9BA-43D5-87BE-67443E8EF086}">
      <p15:sldGuideLst xmlns:p15="http://schemas.microsoft.com/office/powerpoint/2012/main">
        <p15:guide id="1" orient="horz" pos="720" userDrawn="1">
          <p15:clr>
            <a:srgbClr val="5ACBF0"/>
          </p15:clr>
        </p15:guide>
        <p15:guide id="2" orient="horz" pos="2664" userDrawn="1">
          <p15:clr>
            <a:srgbClr val="5ACBF0"/>
          </p15:clr>
        </p15:guide>
        <p15:guide id="3" pos="4604" userDrawn="1">
          <p15:clr>
            <a:srgbClr val="5ACBF0"/>
          </p15:clr>
        </p15:guide>
        <p15:guide id="5" pos="4333" userDrawn="1">
          <p15:clr>
            <a:srgbClr val="5ACBF0"/>
          </p15:clr>
        </p15:guide>
        <p15:guide id="7" pos="3253" userDrawn="1">
          <p15:clr>
            <a:srgbClr val="5ACBF0"/>
          </p15:clr>
        </p15:guide>
        <p15:guide id="8" pos="2439" userDrawn="1">
          <p15:clr>
            <a:srgbClr val="5ACBF0"/>
          </p15:clr>
        </p15:guide>
        <p15:guide id="10" pos="2167" userDrawn="1">
          <p15:clr>
            <a:srgbClr val="5ACBF0"/>
          </p15:clr>
        </p15:guide>
        <p15:guide id="11" pos="3521" userDrawn="1">
          <p15:clr>
            <a:srgbClr val="5ACBF0"/>
          </p15:clr>
        </p15:guide>
        <p15:guide id="13" pos="1084" userDrawn="1">
          <p15:clr>
            <a:srgbClr val="5ACBF0"/>
          </p15:clr>
        </p15:guide>
        <p15:guide id="14" orient="horz" pos="1440" userDrawn="1">
          <p15:clr>
            <a:srgbClr val="5ACBF0"/>
          </p15:clr>
        </p15:guide>
        <p15:guide id="15" pos="1355" userDrawn="1">
          <p15:clr>
            <a:srgbClr val="5ACBF0"/>
          </p15:clr>
        </p15:guide>
        <p15:guide id="16" orient="horz" pos="2533" userDrawn="1">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767947" y="3031094"/>
            <a:ext cx="4175581" cy="545214"/>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5716248" y="3031097"/>
            <a:ext cx="9518053" cy="424090"/>
          </a:xfrm>
        </p:spPr>
        <p:txBody>
          <a:bodyPr anchor="t"/>
          <a:lstStyle>
            <a:lvl1pPr marL="228096" indent="-228096">
              <a:spcAft>
                <a:spcPts val="59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767947" y="2649864"/>
            <a:ext cx="4175693"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5714181" y="2649864"/>
            <a:ext cx="9520121"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6286179"/>
      </p:ext>
    </p:extLst>
  </p:cSld>
  <p:clrMapOvr>
    <a:masterClrMapping/>
  </p:clrMapOvr>
  <p:transition>
    <p:fade/>
  </p:transition>
  <p:extLst>
    <p:ext uri="{DCECCB84-F9BA-43D5-87BE-67443E8EF086}">
      <p15:sldGuideLst xmlns:p15="http://schemas.microsoft.com/office/powerpoint/2012/main">
        <p15:guide id="13" pos="2032" userDrawn="1">
          <p15:clr>
            <a:srgbClr val="5ACBF0"/>
          </p15:clr>
        </p15:guide>
        <p15:guide id="29" orient="horz" pos="1272" userDrawn="1">
          <p15:clr>
            <a:srgbClr val="5ACBF0"/>
          </p15:clr>
        </p15:guide>
        <p15:guide id="30" pos="1760" userDrawn="1">
          <p15:clr>
            <a:srgbClr val="5ACBF0"/>
          </p15:clr>
        </p15:guide>
        <p15:guide id="32" orient="horz" pos="1455" userDrawn="1">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771946" y="4225079"/>
            <a:ext cx="4175581" cy="545214"/>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6484941" y="4285644"/>
            <a:ext cx="8749357" cy="424090"/>
          </a:xfrm>
        </p:spPr>
        <p:txBody>
          <a:bodyPr anchor="ctr"/>
          <a:lstStyle>
            <a:lvl1pPr marL="228096" indent="-228096">
              <a:spcAft>
                <a:spcPts val="59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5716247" y="3383165"/>
            <a:ext cx="0" cy="2233219"/>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spTree>
    <p:extLst>
      <p:ext uri="{BB962C8B-B14F-4D97-AF65-F5344CB8AC3E}">
        <p14:creationId xmlns:p14="http://schemas.microsoft.com/office/powerpoint/2010/main" val="3633178589"/>
      </p:ext>
    </p:extLst>
  </p:cSld>
  <p:clrMapOvr>
    <a:masterClrMapping/>
  </p:clrMapOvr>
  <p:transition>
    <p:fade/>
  </p:transition>
  <p:extLst>
    <p:ext uri="{DCECCB84-F9BA-43D5-87BE-67443E8EF086}">
      <p15:sldGuideLst xmlns:p15="http://schemas.microsoft.com/office/powerpoint/2012/main">
        <p15:guide id="13" pos="2032" userDrawn="1">
          <p15:clr>
            <a:srgbClr val="5ACBF0"/>
          </p15:clr>
        </p15:guide>
        <p15:guide id="29" orient="horz" pos="2160" userDrawn="1">
          <p15:clr>
            <a:srgbClr val="5ACBF0"/>
          </p15:clr>
        </p15:guide>
        <p15:guide id="30" pos="1760" userDrawn="1">
          <p15:clr>
            <a:srgbClr val="5ACBF0"/>
          </p15:clr>
        </p15:guide>
        <p15:guide id="31" pos="2307" userDrawn="1">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2" y="0"/>
            <a:ext cx="15998825" cy="899953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3" tIns="144002" rIns="180003" bIns="144002" numCol="1" spcCol="0" rtlCol="0" fromWordArt="0" anchor="t" anchorCtr="0" forceAA="0" compatLnSpc="1">
            <a:prstTxWarp prst="textNoShape">
              <a:avLst/>
            </a:prstTxWarp>
            <a:noAutofit/>
          </a:bodyPr>
          <a:lstStyle/>
          <a:p>
            <a:pPr algn="l" defTabSz="917670" fontAlgn="base">
              <a:spcBef>
                <a:spcPct val="0"/>
              </a:spcBef>
              <a:spcAft>
                <a:spcPct val="0"/>
              </a:spcAft>
            </a:pPr>
            <a:endParaRPr lang="en-US" sz="1969">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
            <a:ext cx="4971234" cy="487378"/>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967"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776109" y="932037"/>
            <a:ext cx="14458938" cy="363626"/>
          </a:xfrm>
        </p:spPr>
        <p:txBody>
          <a:bodyPr/>
          <a:lstStyle>
            <a:lvl1pPr marL="0" indent="0">
              <a:buNone/>
              <a:tabLst/>
              <a:defRPr sz="2363">
                <a:solidFill>
                  <a:srgbClr val="000000"/>
                </a:solidFill>
                <a:latin typeface="Consolas" panose="020B0609020204030204" pitchFamily="49" charset="0"/>
                <a:cs typeface="Consolas" panose="020B0609020204030204" pitchFamily="49" charset="0"/>
              </a:defRPr>
            </a:lvl1pPr>
            <a:lvl2pPr marL="341053" indent="0">
              <a:buNone/>
              <a:tabLst>
                <a:tab pos="339020" algn="l"/>
              </a:tabLst>
              <a:defRPr sz="2363">
                <a:solidFill>
                  <a:schemeClr val="tx1"/>
                </a:solidFill>
                <a:latin typeface="Consolas" panose="020B0609020204030204" pitchFamily="49" charset="0"/>
                <a:cs typeface="Consolas" panose="020B0609020204030204" pitchFamily="49" charset="0"/>
              </a:defRPr>
            </a:lvl2pPr>
            <a:lvl3pPr marL="575327" indent="0">
              <a:buNone/>
              <a:tabLst>
                <a:tab pos="560867" algn="l"/>
              </a:tabLst>
              <a:defRPr sz="2363">
                <a:solidFill>
                  <a:schemeClr val="tx1"/>
                </a:solidFill>
                <a:latin typeface="Consolas" panose="020B0609020204030204" pitchFamily="49" charset="0"/>
                <a:cs typeface="Consolas" panose="020B0609020204030204" pitchFamily="49" charset="0"/>
              </a:defRPr>
            </a:lvl3pPr>
            <a:lvl4pPr marL="801633" indent="0">
              <a:buNone/>
              <a:tabLst>
                <a:tab pos="787400" algn="l"/>
              </a:tabLst>
              <a:defRPr sz="2363">
                <a:solidFill>
                  <a:schemeClr val="tx1"/>
                </a:solidFill>
                <a:latin typeface="Consolas" panose="020B0609020204030204" pitchFamily="49" charset="0"/>
                <a:cs typeface="Consolas" panose="020B0609020204030204" pitchFamily="49" charset="0"/>
              </a:defRPr>
            </a:lvl4pPr>
            <a:lvl5pPr marL="1034314" indent="0">
              <a:buNone/>
              <a:tabLst>
                <a:tab pos="1012371" algn="l"/>
              </a:tabLst>
              <a:defRPr sz="2363">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2521871734"/>
      </p:ext>
    </p:extLst>
  </p:cSld>
  <p:clrMapOvr>
    <a:masterClrMapping/>
  </p:clrMapOvr>
  <p:transition>
    <p:fade/>
  </p:transition>
  <p:extLst>
    <p:ext uri="{DCECCB84-F9BA-43D5-87BE-67443E8EF086}">
      <p15:sldGuideLst xmlns:p15="http://schemas.microsoft.com/office/powerpoint/2012/main">
        <p15:guide id="2" orient="horz" pos="438" userDrawn="1">
          <p15:clr>
            <a:srgbClr val="5ACBF0"/>
          </p15:clr>
        </p15:guide>
        <p15:guide id="3" orient="horz" pos="288" userDrawn="1">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2" y="1885326"/>
            <a:ext cx="15998825" cy="711421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3" tIns="144002" rIns="180003" bIns="144002" numCol="1" spcCol="0" rtlCol="0" fromWordArt="0" anchor="t" anchorCtr="0" forceAA="0" compatLnSpc="1">
            <a:prstTxWarp prst="textNoShape">
              <a:avLst/>
            </a:prstTxWarp>
            <a:noAutofit/>
          </a:bodyPr>
          <a:lstStyle/>
          <a:p>
            <a:pPr algn="l" defTabSz="917670" fontAlgn="base">
              <a:spcBef>
                <a:spcPct val="0"/>
              </a:spcBef>
              <a:spcAft>
                <a:spcPct val="0"/>
              </a:spcAft>
            </a:pPr>
            <a:endParaRPr lang="en-US" sz="1969">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885323"/>
            <a:ext cx="4971234" cy="441211"/>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67">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771944" y="2754860"/>
            <a:ext cx="14458938" cy="363626"/>
          </a:xfrm>
        </p:spPr>
        <p:txBody>
          <a:bodyPr/>
          <a:lstStyle>
            <a:lvl1pPr marL="0" indent="0">
              <a:buNone/>
              <a:tabLst/>
              <a:defRPr sz="2363">
                <a:solidFill>
                  <a:srgbClr val="000000"/>
                </a:solidFill>
                <a:latin typeface="Consolas" panose="020B0609020204030204" pitchFamily="49" charset="0"/>
                <a:cs typeface="Consolas" panose="020B0609020204030204" pitchFamily="49" charset="0"/>
              </a:defRPr>
            </a:lvl1pPr>
            <a:lvl2pPr marL="341053" indent="0">
              <a:buNone/>
              <a:tabLst>
                <a:tab pos="339020" algn="l"/>
              </a:tabLst>
              <a:defRPr sz="2363">
                <a:solidFill>
                  <a:schemeClr val="tx1"/>
                </a:solidFill>
                <a:latin typeface="Consolas" panose="020B0609020204030204" pitchFamily="49" charset="0"/>
                <a:cs typeface="Consolas" panose="020B0609020204030204" pitchFamily="49" charset="0"/>
              </a:defRPr>
            </a:lvl2pPr>
            <a:lvl3pPr marL="575327" indent="0">
              <a:buNone/>
              <a:tabLst>
                <a:tab pos="560867" algn="l"/>
              </a:tabLst>
              <a:defRPr sz="2363">
                <a:solidFill>
                  <a:schemeClr val="tx1"/>
                </a:solidFill>
                <a:latin typeface="Consolas" panose="020B0609020204030204" pitchFamily="49" charset="0"/>
                <a:cs typeface="Consolas" panose="020B0609020204030204" pitchFamily="49" charset="0"/>
              </a:defRPr>
            </a:lvl3pPr>
            <a:lvl4pPr marL="801633" indent="0">
              <a:buNone/>
              <a:tabLst>
                <a:tab pos="787400" algn="l"/>
              </a:tabLst>
              <a:defRPr sz="2363">
                <a:solidFill>
                  <a:schemeClr val="tx1"/>
                </a:solidFill>
                <a:latin typeface="Consolas" panose="020B0609020204030204" pitchFamily="49" charset="0"/>
                <a:cs typeface="Consolas" panose="020B0609020204030204" pitchFamily="49" charset="0"/>
              </a:defRPr>
            </a:lvl4pPr>
            <a:lvl5pPr marL="1034314" indent="0">
              <a:buNone/>
              <a:tabLst>
                <a:tab pos="1012371" algn="l"/>
              </a:tabLst>
              <a:defRPr sz="2363">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424196410"/>
      </p:ext>
    </p:extLst>
  </p:cSld>
  <p:clrMapOvr>
    <a:masterClrMapping/>
  </p:clrMapOvr>
  <p:transition>
    <p:fade/>
  </p:transition>
  <p:extLst>
    <p:ext uri="{DCECCB84-F9BA-43D5-87BE-67443E8EF086}">
      <p15:sldGuideLst xmlns:p15="http://schemas.microsoft.com/office/powerpoint/2012/main">
        <p15:guide id="1" orient="horz" pos="1322" userDrawn="1">
          <p15:clr>
            <a:srgbClr val="5ACBF0"/>
          </p15:clr>
        </p15:guide>
        <p15:guide id="2" orient="horz" pos="905" userDrawn="1">
          <p15:clr>
            <a:srgbClr val="5ACBF0"/>
          </p15:clr>
        </p15:guide>
        <p15:guide id="3" orient="horz" pos="288" userDrawn="1">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769487" y="1614986"/>
            <a:ext cx="14458938" cy="363626"/>
          </a:xfrm>
        </p:spPr>
        <p:txBody>
          <a:bodyPr wrap="square">
            <a:spAutoFit/>
          </a:bodyPr>
          <a:lstStyle>
            <a:lvl1pPr marL="0" indent="0">
              <a:spcBef>
                <a:spcPts val="590"/>
              </a:spcBef>
              <a:spcAft>
                <a:spcPts val="0"/>
              </a:spcAft>
              <a:buNone/>
              <a:defRPr sz="2363">
                <a:solidFill>
                  <a:schemeClr val="tx1"/>
                </a:solidFill>
                <a:latin typeface="+mn-lt"/>
                <a:cs typeface="Segoe UI" panose="020B0502040204020203" pitchFamily="34" charset="0"/>
              </a:defRPr>
            </a:lvl1pPr>
            <a:lvl2pPr marL="224903" indent="0">
              <a:buNone/>
              <a:defRPr sz="2363">
                <a:solidFill>
                  <a:srgbClr val="2F2F2F"/>
                </a:solidFill>
                <a:latin typeface="Segoe UI" panose="020B0502040204020203" pitchFamily="34" charset="0"/>
                <a:cs typeface="Segoe UI" panose="020B0502040204020203" pitchFamily="34" charset="0"/>
              </a:defRPr>
            </a:lvl2pPr>
            <a:lvl3pPr marL="449808" indent="0">
              <a:buNone/>
              <a:defRPr/>
            </a:lvl3pPr>
            <a:lvl4pPr marL="674711" indent="0">
              <a:buNone/>
              <a:defRPr/>
            </a:lvl4pPr>
            <a:lvl5pPr marL="89961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2" y="3709964"/>
            <a:ext cx="15998825" cy="528957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3" tIns="144002" rIns="180003" bIns="144002" numCol="1" spcCol="0" rtlCol="0" fromWordArt="0" anchor="t" anchorCtr="0" forceAA="0" compatLnSpc="1">
            <a:prstTxWarp prst="textNoShape">
              <a:avLst/>
            </a:prstTxWarp>
            <a:noAutofit/>
          </a:bodyPr>
          <a:lstStyle/>
          <a:p>
            <a:pPr algn="l" defTabSz="917670" fontAlgn="base">
              <a:spcBef>
                <a:spcPct val="0"/>
              </a:spcBef>
              <a:spcAft>
                <a:spcPct val="0"/>
              </a:spcAft>
            </a:pPr>
            <a:endParaRPr lang="en-US" sz="1969">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3709966"/>
            <a:ext cx="4971234" cy="441211"/>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67">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769484" y="4581419"/>
            <a:ext cx="14458938" cy="363626"/>
          </a:xfrm>
        </p:spPr>
        <p:txBody>
          <a:bodyPr/>
          <a:lstStyle>
            <a:lvl1pPr marL="0" indent="0">
              <a:buNone/>
              <a:tabLst/>
              <a:defRPr sz="2363">
                <a:solidFill>
                  <a:srgbClr val="000000"/>
                </a:solidFill>
                <a:latin typeface="Consolas" panose="020B0609020204030204" pitchFamily="49" charset="0"/>
                <a:cs typeface="Consolas" panose="020B0609020204030204" pitchFamily="49" charset="0"/>
              </a:defRPr>
            </a:lvl1pPr>
            <a:lvl2pPr marL="340950" indent="0">
              <a:buNone/>
              <a:defRPr sz="236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75156" indent="0">
              <a:buNone/>
              <a:defRPr sz="196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01393" indent="0">
              <a:buNone/>
              <a:defRPr sz="17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34005" indent="0">
              <a:buNone/>
              <a:defRPr sz="17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84229042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4" orient="horz" pos="1776" userDrawn="1">
          <p15:clr>
            <a:srgbClr val="5ACBF0"/>
          </p15:clr>
        </p15:guide>
        <p15:guide id="5" orient="horz" pos="2197" userDrawn="1">
          <p15:clr>
            <a:srgbClr val="5ACBF0"/>
          </p15:clr>
        </p15:guide>
        <p15:guide id="6" orient="horz" pos="773" userDrawn="1">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2" y="0"/>
            <a:ext cx="15998825" cy="528957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3" tIns="144002" rIns="180003" bIns="144002" numCol="1" spcCol="0" rtlCol="0" fromWordArt="0" anchor="t" anchorCtr="0" forceAA="0" compatLnSpc="1">
            <a:prstTxWarp prst="textNoShape">
              <a:avLst/>
            </a:prstTxWarp>
            <a:noAutofit/>
          </a:bodyPr>
          <a:lstStyle/>
          <a:p>
            <a:pPr algn="l" defTabSz="917670" fontAlgn="base">
              <a:spcBef>
                <a:spcPct val="0"/>
              </a:spcBef>
              <a:spcAft>
                <a:spcPct val="0"/>
              </a:spcAft>
            </a:pPr>
            <a:endParaRPr lang="en-US" sz="1969">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771944" y="5543788"/>
            <a:ext cx="14458938" cy="484620"/>
          </a:xfrm>
        </p:spPr>
        <p:txBody>
          <a:bodyPr/>
          <a:lstStyle>
            <a:lvl1pPr>
              <a:defRPr sz="3149">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
            <a:ext cx="4971234" cy="441211"/>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67">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769484" y="866766"/>
            <a:ext cx="14458938" cy="363626"/>
          </a:xfrm>
        </p:spPr>
        <p:txBody>
          <a:bodyPr/>
          <a:lstStyle>
            <a:lvl1pPr marL="0" indent="0">
              <a:buNone/>
              <a:tabLst/>
              <a:defRPr sz="2363">
                <a:solidFill>
                  <a:srgbClr val="000000"/>
                </a:solidFill>
                <a:latin typeface="Consolas" panose="020B0609020204030204" pitchFamily="49" charset="0"/>
                <a:cs typeface="Consolas" panose="020B0609020204030204" pitchFamily="49" charset="0"/>
              </a:defRPr>
            </a:lvl1pPr>
            <a:lvl2pPr marL="340950" indent="0">
              <a:buNone/>
              <a:defRPr sz="236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75156" indent="0">
              <a:buNone/>
              <a:defRPr sz="196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01393" indent="0">
              <a:buNone/>
              <a:defRPr sz="17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34005" indent="0">
              <a:buNone/>
              <a:defRPr sz="17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775733" y="6556757"/>
            <a:ext cx="14458938" cy="363626"/>
          </a:xfrm>
        </p:spPr>
        <p:txBody>
          <a:bodyPr wrap="square">
            <a:spAutoFit/>
          </a:bodyPr>
          <a:lstStyle>
            <a:lvl1pPr marL="0" indent="0">
              <a:spcBef>
                <a:spcPts val="590"/>
              </a:spcBef>
              <a:spcAft>
                <a:spcPts val="0"/>
              </a:spcAft>
              <a:buNone/>
              <a:defRPr sz="2363">
                <a:solidFill>
                  <a:schemeClr val="tx1"/>
                </a:solidFill>
                <a:latin typeface="+mn-lt"/>
                <a:cs typeface="Segoe UI" panose="020B0502040204020203" pitchFamily="34" charset="0"/>
              </a:defRPr>
            </a:lvl1pPr>
            <a:lvl2pPr marL="224903" indent="0">
              <a:buNone/>
              <a:defRPr sz="2363">
                <a:solidFill>
                  <a:srgbClr val="2F2F2F"/>
                </a:solidFill>
                <a:latin typeface="Segoe UI" panose="020B0502040204020203" pitchFamily="34" charset="0"/>
                <a:cs typeface="Segoe UI" panose="020B0502040204020203" pitchFamily="34" charset="0"/>
              </a:defRPr>
            </a:lvl2pPr>
            <a:lvl3pPr marL="449808" indent="0">
              <a:buNone/>
              <a:defRPr/>
            </a:lvl3pPr>
            <a:lvl4pPr marL="674711" indent="0">
              <a:buNone/>
              <a:defRPr/>
            </a:lvl4pPr>
            <a:lvl5pPr marL="899616" indent="0">
              <a:buNone/>
              <a:defRPr/>
            </a:lvl5pPr>
          </a:lstStyle>
          <a:p>
            <a:pPr lvl="0"/>
            <a:r>
              <a:rPr lang="en-US"/>
              <a:t>Click to edit text</a:t>
            </a:r>
          </a:p>
        </p:txBody>
      </p:sp>
    </p:spTree>
    <p:extLst>
      <p:ext uri="{BB962C8B-B14F-4D97-AF65-F5344CB8AC3E}">
        <p14:creationId xmlns:p14="http://schemas.microsoft.com/office/powerpoint/2010/main" val="3295798712"/>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4" orient="horz" pos="2661" userDrawn="1">
          <p15:clr>
            <a:srgbClr val="5ACBF0"/>
          </p15:clr>
        </p15:guide>
        <p15:guide id="5" orient="horz" pos="3147" userDrawn="1">
          <p15:clr>
            <a:srgbClr val="5ACBF0"/>
          </p15:clr>
        </p15:guide>
        <p15:guide id="6" orient="horz" pos="419" userDrawn="1">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771942" y="599973"/>
            <a:ext cx="5302612" cy="484620"/>
          </a:xfrm>
        </p:spPr>
        <p:txBody>
          <a:bodyPr/>
          <a:lstStyle>
            <a:lvl1pPr>
              <a:defRPr sz="3149">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72867" y="1756000"/>
            <a:ext cx="5301690" cy="363626"/>
          </a:xfrm>
        </p:spPr>
        <p:txBody>
          <a:bodyPr wrap="square">
            <a:spAutoFit/>
          </a:bodyPr>
          <a:lstStyle>
            <a:lvl1pPr marL="0" indent="0">
              <a:lnSpc>
                <a:spcPct val="100000"/>
              </a:lnSpc>
              <a:spcBef>
                <a:spcPts val="590"/>
              </a:spcBef>
              <a:spcAft>
                <a:spcPts val="0"/>
              </a:spcAft>
              <a:buNone/>
              <a:defRPr sz="2363"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59"/>
              </a:spcBef>
              <a:spcAft>
                <a:spcPts val="59"/>
              </a:spcAft>
              <a:buNone/>
              <a:defRPr sz="2363" b="0" i="0">
                <a:solidFill>
                  <a:srgbClr val="2F2F2F"/>
                </a:solidFill>
                <a:latin typeface="Segoe UI" panose="020B0502040204020203" pitchFamily="34" charset="0"/>
                <a:cs typeface="Segoe UI" panose="020B0502040204020203" pitchFamily="34" charset="0"/>
              </a:defRPr>
            </a:lvl2pPr>
            <a:lvl3pPr marL="449808" indent="0">
              <a:buNone/>
              <a:defRPr/>
            </a:lvl3pPr>
            <a:lvl4pPr marL="674711" indent="0">
              <a:buNone/>
              <a:defRPr/>
            </a:lvl4pPr>
            <a:lvl5pPr marL="89961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6831498" y="0"/>
            <a:ext cx="9167327" cy="899953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3" tIns="144002" rIns="180003" bIns="144002" numCol="1" spcCol="0" rtlCol="0" fromWordArt="0" anchor="t" anchorCtr="0" forceAA="0" compatLnSpc="1">
            <a:prstTxWarp prst="textNoShape">
              <a:avLst/>
            </a:prstTxWarp>
            <a:noAutofit/>
          </a:bodyPr>
          <a:lstStyle/>
          <a:p>
            <a:pPr algn="l" defTabSz="917670" fontAlgn="base">
              <a:spcBef>
                <a:spcPct val="0"/>
              </a:spcBef>
              <a:spcAft>
                <a:spcPct val="0"/>
              </a:spcAft>
            </a:pPr>
            <a:endParaRPr lang="en-US" sz="1969">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6839082" y="2"/>
            <a:ext cx="4971234" cy="487378"/>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67">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7611944" y="930646"/>
            <a:ext cx="7613563" cy="363626"/>
          </a:xfrm>
        </p:spPr>
        <p:txBody>
          <a:bodyPr/>
          <a:lstStyle>
            <a:lvl1pPr marL="0" indent="0">
              <a:buNone/>
              <a:tabLst/>
              <a:defRPr sz="2363">
                <a:solidFill>
                  <a:srgbClr val="2F2F2F"/>
                </a:solidFill>
                <a:latin typeface="Consolas" panose="020B0609020204030204" pitchFamily="49" charset="0"/>
                <a:cs typeface="Consolas" panose="020B0609020204030204" pitchFamily="49" charset="0"/>
              </a:defRPr>
            </a:lvl1pPr>
            <a:lvl2pPr marL="340950" indent="0">
              <a:buNone/>
              <a:defRPr sz="236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75156" indent="0">
              <a:buNone/>
              <a:defRPr sz="196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01393" indent="0">
              <a:buNone/>
              <a:defRPr sz="17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34005" indent="0">
              <a:buNone/>
              <a:defRPr sz="17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294766831"/>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445" userDrawn="1">
          <p15:clr>
            <a:srgbClr val="5ACBF0"/>
          </p15:clr>
        </p15:guide>
        <p15:guide id="4" orient="horz" pos="843" userDrawn="1">
          <p15:clr>
            <a:srgbClr val="5ACBF0"/>
          </p15:clr>
        </p15:guide>
        <p15:guide id="7" pos="2432" userDrawn="1">
          <p15:clr>
            <a:srgbClr val="5ACBF0"/>
          </p15:clr>
        </p15:guide>
        <p15:guide id="8" pos="2706" userDrawn="1">
          <p15:clr>
            <a:srgbClr val="5ACBF0"/>
          </p15:clr>
        </p15:guide>
        <p15:guide id="9" pos="2160" userDrawn="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769487" y="1882282"/>
            <a:ext cx="14458938" cy="1587422"/>
          </a:xfrm>
        </p:spPr>
        <p:txBody>
          <a:bodyPr wrap="square">
            <a:spAutoFit/>
          </a:bodyPr>
          <a:lstStyle>
            <a:lvl1pPr marL="0" indent="0">
              <a:buNone/>
              <a:defRPr/>
            </a:lvl1pPr>
            <a:lvl2pPr marL="224972" indent="0">
              <a:buNone/>
              <a:defRPr/>
            </a:lvl2pPr>
            <a:lvl3pPr marL="449943" indent="0">
              <a:buNone/>
              <a:defRPr/>
            </a:lvl3pPr>
            <a:lvl4pPr marL="674914" indent="0">
              <a:buNone/>
              <a:defRPr/>
            </a:lvl4pPr>
            <a:lvl5pPr marL="899885"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597768"/>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905" userDrawn="1">
          <p15:clr>
            <a:srgbClr val="5ACBF0"/>
          </p15:clr>
        </p15:guide>
        <p15:guide id="4" orient="horz" pos="1272" userDrawn="1">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3" y="0"/>
            <a:ext cx="9167327" cy="8999538"/>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3" tIns="144002" rIns="180003" bIns="144002" numCol="1" spcCol="0" rtlCol="0" fromWordArt="0" anchor="t" anchorCtr="0" forceAA="0" compatLnSpc="1">
            <a:prstTxWarp prst="textNoShape">
              <a:avLst/>
            </a:prstTxWarp>
            <a:noAutofit/>
          </a:bodyPr>
          <a:lstStyle/>
          <a:p>
            <a:pPr algn="l" defTabSz="917670" fontAlgn="base">
              <a:spcBef>
                <a:spcPct val="0"/>
              </a:spcBef>
              <a:spcAft>
                <a:spcPct val="0"/>
              </a:spcAft>
            </a:pPr>
            <a:endParaRPr lang="en-US" sz="1969">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9940938" y="599973"/>
            <a:ext cx="5289943" cy="484620"/>
          </a:xfrm>
        </p:spPr>
        <p:txBody>
          <a:bodyPr/>
          <a:lstStyle>
            <a:lvl1pPr>
              <a:defRPr sz="3149">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2" y="2"/>
            <a:ext cx="4971234" cy="487378"/>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67">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766610" y="926478"/>
            <a:ext cx="7636938" cy="363626"/>
          </a:xfrm>
        </p:spPr>
        <p:txBody>
          <a:bodyPr/>
          <a:lstStyle>
            <a:lvl1pPr marL="0" indent="0">
              <a:buNone/>
              <a:defRPr sz="2363">
                <a:solidFill>
                  <a:srgbClr val="2F2F2F"/>
                </a:solidFill>
                <a:latin typeface="Consolas" panose="020B0609020204030204" pitchFamily="49" charset="0"/>
                <a:cs typeface="Consolas" panose="020B0609020204030204" pitchFamily="49" charset="0"/>
              </a:defRPr>
            </a:lvl1pPr>
            <a:lvl2pPr marL="340950" indent="0">
              <a:buNone/>
              <a:defRPr sz="236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75156" indent="0">
              <a:buNone/>
              <a:defRPr sz="1967">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01393" indent="0">
              <a:buNone/>
              <a:defRPr sz="17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34005" indent="0">
              <a:buNone/>
              <a:defRPr sz="1771">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9940936" y="1754079"/>
            <a:ext cx="5293362" cy="363626"/>
          </a:xfrm>
        </p:spPr>
        <p:txBody>
          <a:bodyPr wrap="square">
            <a:spAutoFit/>
          </a:bodyPr>
          <a:lstStyle>
            <a:lvl1pPr marL="0" indent="0">
              <a:lnSpc>
                <a:spcPct val="100000"/>
              </a:lnSpc>
              <a:spcBef>
                <a:spcPts val="590"/>
              </a:spcBef>
              <a:spcAft>
                <a:spcPts val="0"/>
              </a:spcAft>
              <a:buNone/>
              <a:defRPr sz="2363"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59"/>
              </a:spcBef>
              <a:spcAft>
                <a:spcPts val="59"/>
              </a:spcAft>
              <a:buNone/>
              <a:defRPr sz="2363" b="0" i="0">
                <a:solidFill>
                  <a:srgbClr val="2F2F2F"/>
                </a:solidFill>
                <a:latin typeface="Segoe UI" panose="020B0502040204020203" pitchFamily="34" charset="0"/>
                <a:cs typeface="Segoe UI" panose="020B0502040204020203" pitchFamily="34" charset="0"/>
              </a:defRPr>
            </a:lvl2pPr>
            <a:lvl3pPr marL="449808" indent="0">
              <a:buNone/>
              <a:defRPr/>
            </a:lvl3pPr>
            <a:lvl4pPr marL="674711" indent="0">
              <a:buNone/>
              <a:defRPr/>
            </a:lvl4pPr>
            <a:lvl5pPr marL="899616" indent="0">
              <a:buNone/>
              <a:defRPr/>
            </a:lvl5pPr>
          </a:lstStyle>
          <a:p>
            <a:pPr lvl="0"/>
            <a:r>
              <a:rPr lang="en-US"/>
              <a:t>Click to edit text</a:t>
            </a:r>
          </a:p>
        </p:txBody>
      </p:sp>
    </p:spTree>
    <p:extLst>
      <p:ext uri="{BB962C8B-B14F-4D97-AF65-F5344CB8AC3E}">
        <p14:creationId xmlns:p14="http://schemas.microsoft.com/office/powerpoint/2010/main" val="2269705121"/>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436" userDrawn="1">
          <p15:clr>
            <a:srgbClr val="5ACBF0"/>
          </p15:clr>
        </p15:guide>
        <p15:guide id="4" orient="horz" pos="839" userDrawn="1">
          <p15:clr>
            <a:srgbClr val="5ACBF0"/>
          </p15:clr>
        </p15:guide>
        <p15:guide id="6" pos="3261" userDrawn="1">
          <p15:clr>
            <a:srgbClr val="5ACBF0"/>
          </p15:clr>
        </p15:guide>
        <p15:guide id="7" pos="2988" userDrawn="1">
          <p15:clr>
            <a:srgbClr val="5ACBF0"/>
          </p15:clr>
        </p15:guide>
        <p15:guide id="8" pos="3534" userDrawn="1">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Demo slid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7946" y="4143986"/>
            <a:ext cx="11999119" cy="490712"/>
          </a:xfrm>
          <a:noFill/>
        </p:spPr>
        <p:txBody>
          <a:bodyPr lIns="0" tIns="0" rIns="0" bIns="0" anchor="b" anchorCtr="0">
            <a:spAutoFit/>
          </a:bodyPr>
          <a:lstStyle>
            <a:lvl1pPr algn="l" defTabSz="917936" rtl="0" eaLnBrk="1" latinLnBrk="0" hangingPunct="1">
              <a:lnSpc>
                <a:spcPct val="90000"/>
              </a:lnSpc>
              <a:spcBef>
                <a:spcPct val="0"/>
              </a:spcBef>
              <a:buNone/>
              <a:defRPr lang="en-US" sz="3543" b="0" kern="1200" cap="none" spc="-50" baseline="0" dirty="0">
                <a:ln w="3175">
                  <a:noFill/>
                </a:ln>
                <a:solidFill>
                  <a:srgbClr val="8DC8E8"/>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767946" y="5219311"/>
            <a:ext cx="11999119" cy="333168"/>
          </a:xfrm>
          <a:noFill/>
        </p:spPr>
        <p:txBody>
          <a:bodyPr lIns="0" tIns="0" rIns="0" bIns="0">
            <a:spAutoFit/>
          </a:bodyPr>
          <a:lstStyle>
            <a:lvl1pPr marL="0" indent="0">
              <a:spcBef>
                <a:spcPts val="0"/>
              </a:spcBef>
              <a:spcAft>
                <a:spcPts val="0"/>
              </a:spcAft>
              <a:buFont typeface="Arial" panose="020B0604020202020204" pitchFamily="34" charset="0"/>
              <a:buNone/>
              <a:defRPr sz="2165"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392534957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4544"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7946" y="4143986"/>
            <a:ext cx="11999119" cy="490712"/>
          </a:xfrm>
          <a:noFill/>
        </p:spPr>
        <p:txBody>
          <a:bodyPr lIns="0" tIns="0" rIns="0" bIns="0" anchor="b" anchorCtr="0">
            <a:spAutoFit/>
          </a:bodyPr>
          <a:lstStyle>
            <a:lvl1pPr algn="l" defTabSz="917936" rtl="0" eaLnBrk="1" latinLnBrk="0" hangingPunct="1">
              <a:lnSpc>
                <a:spcPct val="90000"/>
              </a:lnSpc>
              <a:spcBef>
                <a:spcPct val="0"/>
              </a:spcBef>
              <a:buNone/>
              <a:defRPr lang="en-US" sz="3543"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767946" y="5219311"/>
            <a:ext cx="11999119" cy="333168"/>
          </a:xfrm>
          <a:noFill/>
        </p:spPr>
        <p:txBody>
          <a:bodyPr lIns="0" tIns="0" rIns="0" bIns="0">
            <a:spAutoFit/>
          </a:bodyPr>
          <a:lstStyle>
            <a:lvl1pPr marL="0" indent="0">
              <a:spcBef>
                <a:spcPts val="0"/>
              </a:spcBef>
              <a:spcAft>
                <a:spcPts val="0"/>
              </a:spcAft>
              <a:buFont typeface="Arial" panose="020B0604020202020204" pitchFamily="34" charset="0"/>
              <a:buNone/>
              <a:defRPr sz="2165"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178328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4544" userDrawn="1">
          <p15:clr>
            <a:srgbClr val="5ACBF0"/>
          </p15:clr>
        </p15:guide>
        <p15:guide id="3" orient="horz" pos="1910" userDrawn="1">
          <p15:clr>
            <a:srgbClr val="5ACBF0"/>
          </p15:clr>
        </p15:guide>
        <p15:guide id="4" orient="horz" pos="2505" userDrawn="1">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7946" y="4147378"/>
            <a:ext cx="11999119" cy="490712"/>
          </a:xfrm>
          <a:noFill/>
        </p:spPr>
        <p:txBody>
          <a:bodyPr lIns="0" tIns="0" rIns="0" bIns="0" anchor="b" anchorCtr="0">
            <a:spAutoFit/>
          </a:bodyPr>
          <a:lstStyle>
            <a:lvl1pPr algn="l" defTabSz="917936" rtl="0" eaLnBrk="1" latinLnBrk="0" hangingPunct="1">
              <a:lnSpc>
                <a:spcPct val="90000"/>
              </a:lnSpc>
              <a:spcBef>
                <a:spcPct val="0"/>
              </a:spcBef>
              <a:buNone/>
              <a:defRPr lang="en-US" sz="3543" b="0" kern="1200" cap="none" spc="-50" baseline="0" dirty="0">
                <a:ln w="3175">
                  <a:noFill/>
                </a:ln>
                <a:solidFill>
                  <a:srgbClr val="8DC8E8"/>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268561672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4538" userDrawn="1">
          <p15:clr>
            <a:srgbClr val="5ACBF0"/>
          </p15:clr>
        </p15:guide>
        <p15:guide id="3" orient="horz" pos="1911" userDrawn="1">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767946" y="4147378"/>
            <a:ext cx="11999119" cy="490712"/>
          </a:xfrm>
          <a:noFill/>
        </p:spPr>
        <p:txBody>
          <a:bodyPr lIns="0" tIns="0" rIns="0" bIns="0" anchor="b" anchorCtr="0">
            <a:spAutoFit/>
          </a:bodyPr>
          <a:lstStyle>
            <a:lvl1pPr algn="l" defTabSz="917936" rtl="0" eaLnBrk="1" latinLnBrk="0" hangingPunct="1">
              <a:lnSpc>
                <a:spcPct val="90000"/>
              </a:lnSpc>
              <a:spcBef>
                <a:spcPct val="0"/>
              </a:spcBef>
              <a:buNone/>
              <a:defRPr lang="en-US" sz="3543"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438738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userDrawn="1">
          <p15:clr>
            <a:srgbClr val="FBAE40"/>
          </p15:clr>
        </p15:guide>
        <p15:guide id="2" pos="4544" userDrawn="1">
          <p15:clr>
            <a:srgbClr val="5ACBF0"/>
          </p15:clr>
        </p15:guide>
        <p15:guide id="3" orient="horz" pos="1910" userDrawn="1">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55383371"/>
      </p:ext>
    </p:extLst>
  </p:cSld>
  <p:clrMapOvr>
    <a:masterClrMapping/>
  </p:clrMapOvr>
  <p:transition>
    <p:fade/>
  </p:transition>
  <p:extLst>
    <p:ext uri="{DCECCB84-F9BA-43D5-87BE-67443E8EF086}">
      <p15:sldGuideLst xmlns:p15="http://schemas.microsoft.com/office/powerpoint/2012/main">
        <p15:guide id="6" pos="577" userDrawn="1">
          <p15:clr>
            <a:srgbClr val="A4A3A4"/>
          </p15:clr>
        </p15:guide>
        <p15:guide id="7" pos="713" userDrawn="1">
          <p15:clr>
            <a:srgbClr val="A4A3A4"/>
          </p15:clr>
        </p15:guide>
        <p15:guide id="8" pos="1017" userDrawn="1">
          <p15:clr>
            <a:srgbClr val="A4A3A4"/>
          </p15:clr>
        </p15:guide>
        <p15:guide id="9" pos="1153" userDrawn="1">
          <p15:clr>
            <a:srgbClr val="A4A3A4"/>
          </p15:clr>
        </p15:guide>
        <p15:guide id="10" pos="1457" userDrawn="1">
          <p15:clr>
            <a:srgbClr val="A4A3A4"/>
          </p15:clr>
        </p15:guide>
        <p15:guide id="11" pos="1593" userDrawn="1">
          <p15:clr>
            <a:srgbClr val="A4A3A4"/>
          </p15:clr>
        </p15:guide>
        <p15:guide id="12" pos="1897" userDrawn="1">
          <p15:clr>
            <a:srgbClr val="A4A3A4"/>
          </p15:clr>
        </p15:guide>
        <p15:guide id="13" pos="2032" userDrawn="1">
          <p15:clr>
            <a:srgbClr val="A4A3A4"/>
          </p15:clr>
        </p15:guide>
        <p15:guide id="14" pos="2341" userDrawn="1">
          <p15:clr>
            <a:srgbClr val="A4A3A4"/>
          </p15:clr>
        </p15:guide>
        <p15:guide id="15" pos="2480" userDrawn="1">
          <p15:clr>
            <a:srgbClr val="A4A3A4"/>
          </p15:clr>
        </p15:guide>
        <p15:guide id="16" pos="2781" userDrawn="1">
          <p15:clr>
            <a:srgbClr val="A4A3A4"/>
          </p15:clr>
        </p15:guide>
        <p15:guide id="17" pos="2912" userDrawn="1">
          <p15:clr>
            <a:srgbClr val="A4A3A4"/>
          </p15:clr>
        </p15:guide>
        <p15:guide id="18" pos="3216" userDrawn="1">
          <p15:clr>
            <a:srgbClr val="A4A3A4"/>
          </p15:clr>
        </p15:guide>
        <p15:guide id="19" pos="3356" userDrawn="1">
          <p15:clr>
            <a:srgbClr val="A4A3A4"/>
          </p15:clr>
        </p15:guide>
        <p15:guide id="20" pos="3657" userDrawn="1">
          <p15:clr>
            <a:srgbClr val="A4A3A4"/>
          </p15:clr>
        </p15:guide>
        <p15:guide id="21" pos="3792" userDrawn="1">
          <p15:clr>
            <a:srgbClr val="A4A3A4"/>
          </p15:clr>
        </p15:guide>
        <p15:guide id="22" pos="4094" userDrawn="1">
          <p15:clr>
            <a:srgbClr val="A4A3A4"/>
          </p15:clr>
        </p15:guide>
        <p15:guide id="23" pos="4232" userDrawn="1">
          <p15:clr>
            <a:srgbClr val="A4A3A4"/>
          </p15:clr>
        </p15:guide>
        <p15:guide id="24" pos="4534" userDrawn="1">
          <p15:clr>
            <a:srgbClr val="A4A3A4"/>
          </p15:clr>
        </p15:guide>
        <p15:guide id="25" pos="4672" userDrawn="1">
          <p15:clr>
            <a:srgbClr val="A4A3A4"/>
          </p15:clr>
        </p15:guide>
        <p15:guide id="26" pos="4974" userDrawn="1">
          <p15:clr>
            <a:srgbClr val="A4A3A4"/>
          </p15:clr>
        </p15:guide>
        <p15:guide id="27" pos="5112"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44223738"/>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577" userDrawn="1">
          <p15:clr>
            <a:srgbClr val="A4A3A4"/>
          </p15:clr>
        </p15:guide>
        <p15:guide id="7" pos="713" userDrawn="1">
          <p15:clr>
            <a:srgbClr val="A4A3A4"/>
          </p15:clr>
        </p15:guide>
        <p15:guide id="8" pos="1017" userDrawn="1">
          <p15:clr>
            <a:srgbClr val="A4A3A4"/>
          </p15:clr>
        </p15:guide>
        <p15:guide id="9" pos="1153" userDrawn="1">
          <p15:clr>
            <a:srgbClr val="A4A3A4"/>
          </p15:clr>
        </p15:guide>
        <p15:guide id="10" pos="1457" userDrawn="1">
          <p15:clr>
            <a:srgbClr val="A4A3A4"/>
          </p15:clr>
        </p15:guide>
        <p15:guide id="11" pos="1593" userDrawn="1">
          <p15:clr>
            <a:srgbClr val="A4A3A4"/>
          </p15:clr>
        </p15:guide>
        <p15:guide id="12" pos="1897" userDrawn="1">
          <p15:clr>
            <a:srgbClr val="A4A3A4"/>
          </p15:clr>
        </p15:guide>
        <p15:guide id="13" pos="2032" userDrawn="1">
          <p15:clr>
            <a:srgbClr val="A4A3A4"/>
          </p15:clr>
        </p15:guide>
        <p15:guide id="14" pos="2337" userDrawn="1">
          <p15:clr>
            <a:srgbClr val="A4A3A4"/>
          </p15:clr>
        </p15:guide>
        <p15:guide id="15" pos="2472" userDrawn="1">
          <p15:clr>
            <a:srgbClr val="A4A3A4"/>
          </p15:clr>
        </p15:guide>
        <p15:guide id="16" pos="2777" userDrawn="1">
          <p15:clr>
            <a:srgbClr val="A4A3A4"/>
          </p15:clr>
        </p15:guide>
        <p15:guide id="17" pos="2912" userDrawn="1">
          <p15:clr>
            <a:srgbClr val="A4A3A4"/>
          </p15:clr>
        </p15:guide>
        <p15:guide id="18" pos="3217" userDrawn="1">
          <p15:clr>
            <a:srgbClr val="A4A3A4"/>
          </p15:clr>
        </p15:guide>
        <p15:guide id="19" pos="3352" userDrawn="1">
          <p15:clr>
            <a:srgbClr val="A4A3A4"/>
          </p15:clr>
        </p15:guide>
        <p15:guide id="20" pos="3657" userDrawn="1">
          <p15:clr>
            <a:srgbClr val="A4A3A4"/>
          </p15:clr>
        </p15:guide>
        <p15:guide id="21" pos="3792" userDrawn="1">
          <p15:clr>
            <a:srgbClr val="A4A3A4"/>
          </p15:clr>
        </p15:guide>
        <p15:guide id="22" pos="4094" userDrawn="1">
          <p15:clr>
            <a:srgbClr val="A4A3A4"/>
          </p15:clr>
        </p15:guide>
        <p15:guide id="23" pos="4232" userDrawn="1">
          <p15:clr>
            <a:srgbClr val="A4A3A4"/>
          </p15:clr>
        </p15:guide>
        <p15:guide id="24" pos="4534" userDrawn="1">
          <p15:clr>
            <a:srgbClr val="A4A3A4"/>
          </p15:clr>
        </p15:guide>
        <p15:guide id="25" pos="4672" userDrawn="1">
          <p15:clr>
            <a:srgbClr val="A4A3A4"/>
          </p15:clr>
        </p15:guide>
        <p15:guide id="26" pos="4974" userDrawn="1">
          <p15:clr>
            <a:srgbClr val="A4A3A4"/>
          </p15:clr>
        </p15:guide>
        <p15:guide id="27" pos="5112" userDrawn="1">
          <p15:clr>
            <a:srgbClr val="A4A3A4"/>
          </p15:clr>
        </p15:guide>
        <p15:guide id="28" orient="horz" pos="905" userDrawn="1">
          <p15:clr>
            <a:srgbClr val="5ACBF0"/>
          </p15:clr>
        </p15:guide>
        <p15:guide id="29" orient="horz" pos="1271" userDrawn="1">
          <p15:clr>
            <a:srgbClr val="5ACBF0"/>
          </p15:clr>
        </p15:guide>
        <p15:guide id="30" orient="horz" pos="288" userDrawn="1">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userDrawn="1"/>
        </p:nvSpPr>
        <p:spPr bwMode="blackWhite">
          <a:xfrm>
            <a:off x="766611" y="8120612"/>
            <a:ext cx="5881620" cy="106055"/>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17492" eaLnBrk="0" hangingPunct="0"/>
            <a:r>
              <a:rPr lang="en-US" sz="689">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userDrawn="1"/>
        </p:nvPicPr>
        <p:blipFill>
          <a:blip r:embed="rId2"/>
          <a:stretch>
            <a:fillRect/>
          </a:stretch>
        </p:blipFill>
        <p:spPr bwMode="black">
          <a:xfrm>
            <a:off x="766612" y="768711"/>
            <a:ext cx="1792841" cy="383980"/>
          </a:xfrm>
          <a:prstGeom prst="rect">
            <a:avLst/>
          </a:prstGeom>
        </p:spPr>
      </p:pic>
    </p:spTree>
    <p:extLst>
      <p:ext uri="{BB962C8B-B14F-4D97-AF65-F5344CB8AC3E}">
        <p14:creationId xmlns:p14="http://schemas.microsoft.com/office/powerpoint/2010/main" val="115281063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11110"/>
            <a:ext cx="15998825" cy="9010649"/>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977633" y="3155395"/>
            <a:ext cx="10192081" cy="2160390"/>
          </a:xfrm>
        </p:spPr>
        <p:txBody>
          <a:bodyPr anchor="b">
            <a:noAutofit/>
          </a:bodyPr>
          <a:lstStyle>
            <a:lvl1pPr algn="r">
              <a:defRPr sz="7086">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977633" y="5315782"/>
            <a:ext cx="10192081" cy="1439426"/>
          </a:xfrm>
        </p:spPr>
        <p:txBody>
          <a:bodyPr anchor="t"/>
          <a:lstStyle>
            <a:lvl1pPr marL="0" indent="0" algn="r">
              <a:buNone/>
              <a:defRPr>
                <a:solidFill>
                  <a:schemeClr val="tx1">
                    <a:lumMod val="50000"/>
                    <a:lumOff val="50000"/>
                  </a:schemeClr>
                </a:solidFill>
              </a:defRPr>
            </a:lvl1pPr>
            <a:lvl2pPr marL="599938" indent="0" algn="ctr">
              <a:buNone/>
              <a:defRPr>
                <a:solidFill>
                  <a:schemeClr val="tx1">
                    <a:tint val="75000"/>
                  </a:schemeClr>
                </a:solidFill>
              </a:defRPr>
            </a:lvl2pPr>
            <a:lvl3pPr marL="1199876" indent="0" algn="ctr">
              <a:buNone/>
              <a:defRPr>
                <a:solidFill>
                  <a:schemeClr val="tx1">
                    <a:tint val="75000"/>
                  </a:schemeClr>
                </a:solidFill>
              </a:defRPr>
            </a:lvl3pPr>
            <a:lvl4pPr marL="1799814" indent="0" algn="ctr">
              <a:buNone/>
              <a:defRPr>
                <a:solidFill>
                  <a:schemeClr val="tx1">
                    <a:tint val="75000"/>
                  </a:schemeClr>
                </a:solidFill>
              </a:defRPr>
            </a:lvl4pPr>
            <a:lvl5pPr marL="2399751" indent="0" algn="ctr">
              <a:buNone/>
              <a:defRPr>
                <a:solidFill>
                  <a:schemeClr val="tx1">
                    <a:tint val="75000"/>
                  </a:schemeClr>
                </a:solidFill>
              </a:defRPr>
            </a:lvl5pPr>
            <a:lvl6pPr marL="2999689" indent="0" algn="ctr">
              <a:buNone/>
              <a:defRPr>
                <a:solidFill>
                  <a:schemeClr val="tx1">
                    <a:tint val="75000"/>
                  </a:schemeClr>
                </a:solidFill>
              </a:defRPr>
            </a:lvl6pPr>
            <a:lvl7pPr marL="3599627" indent="0" algn="ctr">
              <a:buNone/>
              <a:defRPr>
                <a:solidFill>
                  <a:schemeClr val="tx1">
                    <a:tint val="75000"/>
                  </a:schemeClr>
                </a:solidFill>
              </a:defRPr>
            </a:lvl7pPr>
            <a:lvl8pPr marL="4199565" indent="0" algn="ctr">
              <a:buNone/>
              <a:defRPr>
                <a:solidFill>
                  <a:schemeClr val="tx1">
                    <a:tint val="75000"/>
                  </a:schemeClr>
                </a:solidFill>
              </a:defRPr>
            </a:lvl8pPr>
            <a:lvl9pPr marL="4799503"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C2A19E4-A766-4AF2-A7B3-4F41271863C2}" type="datetimeFigureOut">
              <a:rPr lang="en-NZ" smtClean="0"/>
              <a:t>1/03/2024</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146942906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2A19E4-A766-4AF2-A7B3-4F41271863C2}" type="datetimeFigureOut">
              <a:rPr lang="en-NZ" smtClean="0"/>
              <a:t>1/03/2024</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33696268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766613" y="1883240"/>
            <a:ext cx="6839081" cy="1587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8384804" y="1883240"/>
            <a:ext cx="6849497" cy="1587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16213667" y="-267629"/>
            <a:ext cx="569067" cy="151452"/>
          </a:xfrm>
          <a:prstGeom prst="rect">
            <a:avLst/>
          </a:prstGeom>
          <a:noFill/>
        </p:spPr>
        <p:txBody>
          <a:bodyPr wrap="none" lIns="0" tIns="0" rIns="0" bIns="0" rtlCol="0">
            <a:spAutoFit/>
          </a:bodyPr>
          <a:lstStyle/>
          <a:p>
            <a:pPr algn="l"/>
            <a:r>
              <a:rPr lang="en-US" sz="984">
                <a:solidFill>
                  <a:srgbClr val="A3A3A3"/>
                </a:solidFill>
              </a:rPr>
              <a:t>ELT layout</a:t>
            </a:r>
          </a:p>
        </p:txBody>
      </p:sp>
    </p:spTree>
    <p:extLst>
      <p:ext uri="{BB962C8B-B14F-4D97-AF65-F5344CB8AC3E}">
        <p14:creationId xmlns:p14="http://schemas.microsoft.com/office/powerpoint/2010/main" val="1211081305"/>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6" userDrawn="1">
          <p15:clr>
            <a:srgbClr val="5ACBF0"/>
          </p15:clr>
        </p15:guide>
        <p15:guide id="3" orient="horz" pos="904" userDrawn="1">
          <p15:clr>
            <a:srgbClr val="5ACBF0"/>
          </p15:clr>
        </p15:guide>
        <p15:guide id="4" pos="2710" userDrawn="1">
          <p15:clr>
            <a:srgbClr val="5ACBF0"/>
          </p15:clr>
        </p15:guide>
        <p15:guide id="5" pos="2981" userDrawn="1">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88826" y="3544264"/>
            <a:ext cx="11280888" cy="2396965"/>
          </a:xfrm>
        </p:spPr>
        <p:txBody>
          <a:bodyPr anchor="b"/>
          <a:lstStyle>
            <a:lvl1pPr algn="l">
              <a:defRPr sz="5249" b="0" cap="none"/>
            </a:lvl1pPr>
          </a:lstStyle>
          <a:p>
            <a:r>
              <a:rPr lang="en-US"/>
              <a:t>Click to edit Master title style</a:t>
            </a:r>
            <a:endParaRPr lang="en-US" dirty="0"/>
          </a:p>
        </p:txBody>
      </p:sp>
      <p:sp>
        <p:nvSpPr>
          <p:cNvPr id="3" name="Text Placeholder 2"/>
          <p:cNvSpPr>
            <a:spLocks noGrp="1"/>
          </p:cNvSpPr>
          <p:nvPr>
            <p:ph type="body" idx="1"/>
          </p:nvPr>
        </p:nvSpPr>
        <p:spPr>
          <a:xfrm>
            <a:off x="888826" y="5941228"/>
            <a:ext cx="11280888" cy="1129076"/>
          </a:xfrm>
        </p:spPr>
        <p:txBody>
          <a:bodyPr anchor="t"/>
          <a:lstStyle>
            <a:lvl1pPr marL="0" indent="0" algn="l">
              <a:buNone/>
              <a:defRPr sz="2624">
                <a:solidFill>
                  <a:schemeClr val="tx1">
                    <a:lumMod val="50000"/>
                    <a:lumOff val="50000"/>
                  </a:schemeClr>
                </a:solidFill>
              </a:defRPr>
            </a:lvl1pPr>
            <a:lvl2pPr marL="599938" indent="0">
              <a:buNone/>
              <a:defRPr sz="2362">
                <a:solidFill>
                  <a:schemeClr val="tx1">
                    <a:tint val="75000"/>
                  </a:schemeClr>
                </a:solidFill>
              </a:defRPr>
            </a:lvl2pPr>
            <a:lvl3pPr marL="1199876" indent="0">
              <a:buNone/>
              <a:defRPr sz="2100">
                <a:solidFill>
                  <a:schemeClr val="tx1">
                    <a:tint val="75000"/>
                  </a:schemeClr>
                </a:solidFill>
              </a:defRPr>
            </a:lvl3pPr>
            <a:lvl4pPr marL="1799814" indent="0">
              <a:buNone/>
              <a:defRPr sz="1837">
                <a:solidFill>
                  <a:schemeClr val="tx1">
                    <a:tint val="75000"/>
                  </a:schemeClr>
                </a:solidFill>
              </a:defRPr>
            </a:lvl4pPr>
            <a:lvl5pPr marL="2399751" indent="0">
              <a:buNone/>
              <a:defRPr sz="1837">
                <a:solidFill>
                  <a:schemeClr val="tx1">
                    <a:tint val="75000"/>
                  </a:schemeClr>
                </a:solidFill>
              </a:defRPr>
            </a:lvl5pPr>
            <a:lvl6pPr marL="2999689" indent="0">
              <a:buNone/>
              <a:defRPr sz="1837">
                <a:solidFill>
                  <a:schemeClr val="tx1">
                    <a:tint val="75000"/>
                  </a:schemeClr>
                </a:solidFill>
              </a:defRPr>
            </a:lvl6pPr>
            <a:lvl7pPr marL="3599627" indent="0">
              <a:buNone/>
              <a:defRPr sz="1837">
                <a:solidFill>
                  <a:schemeClr val="tx1">
                    <a:tint val="75000"/>
                  </a:schemeClr>
                </a:solidFill>
              </a:defRPr>
            </a:lvl7pPr>
            <a:lvl8pPr marL="4199565" indent="0">
              <a:buNone/>
              <a:defRPr sz="1837">
                <a:solidFill>
                  <a:schemeClr val="tx1">
                    <a:tint val="75000"/>
                  </a:schemeClr>
                </a:solidFill>
              </a:defRPr>
            </a:lvl8pPr>
            <a:lvl9pPr marL="4799503" indent="0">
              <a:buNone/>
              <a:defRPr sz="183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2A19E4-A766-4AF2-A7B3-4F41271863C2}" type="datetimeFigureOut">
              <a:rPr lang="en-NZ" smtClean="0"/>
              <a:t>1/03/2024</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544889591"/>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88825" y="2835273"/>
            <a:ext cx="5490456" cy="509261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679260" y="2835273"/>
            <a:ext cx="5490455" cy="509261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C2A19E4-A766-4AF2-A7B3-4F41271863C2}" type="datetimeFigureOut">
              <a:rPr lang="en-NZ" smtClean="0"/>
              <a:t>1/03/2024</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146203987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886740" y="2835790"/>
            <a:ext cx="5492540" cy="756211"/>
          </a:xfrm>
        </p:spPr>
        <p:txBody>
          <a:bodyPr anchor="b">
            <a:noAutofit/>
          </a:bodyPr>
          <a:lstStyle>
            <a:lvl1pPr marL="0" indent="0">
              <a:buNone/>
              <a:defRPr sz="3149" b="0"/>
            </a:lvl1pPr>
            <a:lvl2pPr marL="599938" indent="0">
              <a:buNone/>
              <a:defRPr sz="2624" b="1"/>
            </a:lvl2pPr>
            <a:lvl3pPr marL="1199876" indent="0">
              <a:buNone/>
              <a:defRPr sz="2362" b="1"/>
            </a:lvl3pPr>
            <a:lvl4pPr marL="1799814" indent="0">
              <a:buNone/>
              <a:defRPr sz="2100" b="1"/>
            </a:lvl4pPr>
            <a:lvl5pPr marL="2399751" indent="0">
              <a:buNone/>
              <a:defRPr sz="2100" b="1"/>
            </a:lvl5pPr>
            <a:lvl6pPr marL="2999689" indent="0">
              <a:buNone/>
              <a:defRPr sz="2100" b="1"/>
            </a:lvl6pPr>
            <a:lvl7pPr marL="3599627" indent="0">
              <a:buNone/>
              <a:defRPr sz="2100" b="1"/>
            </a:lvl7pPr>
            <a:lvl8pPr marL="4199565" indent="0">
              <a:buNone/>
              <a:defRPr sz="2100" b="1"/>
            </a:lvl8pPr>
            <a:lvl9pPr marL="4799503" indent="0">
              <a:buNone/>
              <a:defRPr sz="2100" b="1"/>
            </a:lvl9pPr>
          </a:lstStyle>
          <a:p>
            <a:pPr lvl="0"/>
            <a:r>
              <a:rPr lang="en-US"/>
              <a:t>Click to edit Master text styles</a:t>
            </a:r>
          </a:p>
        </p:txBody>
      </p:sp>
      <p:sp>
        <p:nvSpPr>
          <p:cNvPr id="4" name="Content Placeholder 3"/>
          <p:cNvSpPr>
            <a:spLocks noGrp="1"/>
          </p:cNvSpPr>
          <p:nvPr>
            <p:ph sz="half" idx="2"/>
          </p:nvPr>
        </p:nvSpPr>
        <p:spPr>
          <a:xfrm>
            <a:off x="886740" y="3592001"/>
            <a:ext cx="5492540" cy="433588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677177" y="2835790"/>
            <a:ext cx="5492534" cy="756211"/>
          </a:xfrm>
        </p:spPr>
        <p:txBody>
          <a:bodyPr anchor="b">
            <a:noAutofit/>
          </a:bodyPr>
          <a:lstStyle>
            <a:lvl1pPr marL="0" indent="0">
              <a:buNone/>
              <a:defRPr sz="3149" b="0"/>
            </a:lvl1pPr>
            <a:lvl2pPr marL="599938" indent="0">
              <a:buNone/>
              <a:defRPr sz="2624" b="1"/>
            </a:lvl2pPr>
            <a:lvl3pPr marL="1199876" indent="0">
              <a:buNone/>
              <a:defRPr sz="2362" b="1"/>
            </a:lvl3pPr>
            <a:lvl4pPr marL="1799814" indent="0">
              <a:buNone/>
              <a:defRPr sz="2100" b="1"/>
            </a:lvl4pPr>
            <a:lvl5pPr marL="2399751" indent="0">
              <a:buNone/>
              <a:defRPr sz="2100" b="1"/>
            </a:lvl5pPr>
            <a:lvl6pPr marL="2999689" indent="0">
              <a:buNone/>
              <a:defRPr sz="2100" b="1"/>
            </a:lvl6pPr>
            <a:lvl7pPr marL="3599627" indent="0">
              <a:buNone/>
              <a:defRPr sz="2100" b="1"/>
            </a:lvl7pPr>
            <a:lvl8pPr marL="4199565" indent="0">
              <a:buNone/>
              <a:defRPr sz="2100" b="1"/>
            </a:lvl8pPr>
            <a:lvl9pPr marL="4799503" indent="0">
              <a:buNone/>
              <a:defRPr sz="2100" b="1"/>
            </a:lvl9pPr>
          </a:lstStyle>
          <a:p>
            <a:pPr lvl="0"/>
            <a:r>
              <a:rPr lang="en-US"/>
              <a:t>Click to edit Master text styles</a:t>
            </a:r>
          </a:p>
        </p:txBody>
      </p:sp>
      <p:sp>
        <p:nvSpPr>
          <p:cNvPr id="6" name="Content Placeholder 5"/>
          <p:cNvSpPr>
            <a:spLocks noGrp="1"/>
          </p:cNvSpPr>
          <p:nvPr>
            <p:ph sz="quarter" idx="4"/>
          </p:nvPr>
        </p:nvSpPr>
        <p:spPr>
          <a:xfrm>
            <a:off x="6677180" y="3592001"/>
            <a:ext cx="5492532" cy="4335889"/>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C2A19E4-A766-4AF2-A7B3-4F41271863C2}" type="datetimeFigureOut">
              <a:rPr lang="en-NZ" smtClean="0"/>
              <a:t>1/03/2024</a:t>
            </a:fld>
            <a:endParaRPr lang="en-NZ"/>
          </a:p>
        </p:txBody>
      </p:sp>
      <p:sp>
        <p:nvSpPr>
          <p:cNvPr id="8" name="Footer Placeholder 7"/>
          <p:cNvSpPr>
            <a:spLocks noGrp="1"/>
          </p:cNvSpPr>
          <p:nvPr>
            <p:ph type="ftr" sz="quarter" idx="11"/>
          </p:nvPr>
        </p:nvSpPr>
        <p:spPr/>
        <p:txBody>
          <a:bodyPr/>
          <a:lstStyle/>
          <a:p>
            <a:endParaRPr lang="en-NZ"/>
          </a:p>
        </p:txBody>
      </p:sp>
      <p:sp>
        <p:nvSpPr>
          <p:cNvPr id="9" name="Slide Number Placeholder 8"/>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1159652008"/>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888825" y="799959"/>
            <a:ext cx="11280888" cy="1733244"/>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C2A19E4-A766-4AF2-A7B3-4F41271863C2}" type="datetimeFigureOut">
              <a:rPr lang="en-NZ" smtClean="0"/>
              <a:t>1/03/2024</a:t>
            </a:fld>
            <a:endParaRPr lang="en-NZ"/>
          </a:p>
        </p:txBody>
      </p:sp>
      <p:sp>
        <p:nvSpPr>
          <p:cNvPr id="4" name="Footer Placeholder 3"/>
          <p:cNvSpPr>
            <a:spLocks noGrp="1"/>
          </p:cNvSpPr>
          <p:nvPr>
            <p:ph type="ftr" sz="quarter" idx="11"/>
          </p:nvPr>
        </p:nvSpPr>
        <p:spPr/>
        <p:txBody>
          <a:bodyPr/>
          <a:lstStyle/>
          <a:p>
            <a:endParaRPr lang="en-NZ"/>
          </a:p>
        </p:txBody>
      </p:sp>
      <p:sp>
        <p:nvSpPr>
          <p:cNvPr id="5" name="Slide Number Placeholder 4"/>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1713602323"/>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C2A19E4-A766-4AF2-A7B3-4F41271863C2}" type="datetimeFigureOut">
              <a:rPr lang="en-NZ" smtClean="0"/>
              <a:t>1/03/2024</a:t>
            </a:fld>
            <a:endParaRPr lang="en-NZ"/>
          </a:p>
        </p:txBody>
      </p:sp>
      <p:sp>
        <p:nvSpPr>
          <p:cNvPr id="3" name="Footer Placeholder 2"/>
          <p:cNvSpPr>
            <a:spLocks noGrp="1"/>
          </p:cNvSpPr>
          <p:nvPr>
            <p:ph type="ftr" sz="quarter" idx="11"/>
          </p:nvPr>
        </p:nvSpPr>
        <p:spPr/>
        <p:txBody>
          <a:bodyPr/>
          <a:lstStyle/>
          <a:p>
            <a:endParaRPr lang="en-NZ"/>
          </a:p>
        </p:txBody>
      </p:sp>
      <p:sp>
        <p:nvSpPr>
          <p:cNvPr id="4" name="Slide Number Placeholder 3"/>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181106702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8825" y="1966571"/>
            <a:ext cx="5058064" cy="1677691"/>
          </a:xfrm>
        </p:spPr>
        <p:txBody>
          <a:bodyPr anchor="b">
            <a:normAutofit/>
          </a:bodyPr>
          <a:lstStyle>
            <a:lvl1pPr>
              <a:defRPr sz="2624"/>
            </a:lvl1pPr>
          </a:lstStyle>
          <a:p>
            <a:r>
              <a:rPr lang="en-US"/>
              <a:t>Click to edit Master title style</a:t>
            </a:r>
            <a:endParaRPr lang="en-US" dirty="0"/>
          </a:p>
        </p:txBody>
      </p:sp>
      <p:sp>
        <p:nvSpPr>
          <p:cNvPr id="3" name="Content Placeholder 2"/>
          <p:cNvSpPr>
            <a:spLocks noGrp="1"/>
          </p:cNvSpPr>
          <p:nvPr>
            <p:ph idx="1"/>
          </p:nvPr>
        </p:nvSpPr>
        <p:spPr>
          <a:xfrm>
            <a:off x="6246866" y="675719"/>
            <a:ext cx="5922847" cy="7252170"/>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88825" y="3644261"/>
            <a:ext cx="5058064" cy="3391491"/>
          </a:xfrm>
        </p:spPr>
        <p:txBody>
          <a:bodyPr>
            <a:normAutofit/>
          </a:bodyPr>
          <a:lstStyle>
            <a:lvl1pPr marL="0" indent="0">
              <a:buNone/>
              <a:defRPr sz="1837"/>
            </a:lvl1pPr>
            <a:lvl2pPr marL="599758" indent="0">
              <a:buNone/>
              <a:defRPr sz="1837"/>
            </a:lvl2pPr>
            <a:lvl3pPr marL="1199516" indent="0">
              <a:buNone/>
              <a:defRPr sz="1575"/>
            </a:lvl3pPr>
            <a:lvl4pPr marL="1799274" indent="0">
              <a:buNone/>
              <a:defRPr sz="1312"/>
            </a:lvl4pPr>
            <a:lvl5pPr marL="2399031" indent="0">
              <a:buNone/>
              <a:defRPr sz="1312"/>
            </a:lvl5pPr>
            <a:lvl6pPr marL="2998789" indent="0">
              <a:buNone/>
              <a:defRPr sz="1312"/>
            </a:lvl6pPr>
            <a:lvl7pPr marL="3598547" indent="0">
              <a:buNone/>
              <a:defRPr sz="1312"/>
            </a:lvl7pPr>
            <a:lvl8pPr marL="4198305" indent="0">
              <a:buNone/>
              <a:defRPr sz="1312"/>
            </a:lvl8pPr>
            <a:lvl9pPr marL="4798063" indent="0">
              <a:buNone/>
              <a:defRPr sz="1312"/>
            </a:lvl9pPr>
          </a:lstStyle>
          <a:p>
            <a:pPr lvl="0"/>
            <a:r>
              <a:rPr lang="en-US"/>
              <a:t>Click to edit Master text styles</a:t>
            </a:r>
          </a:p>
        </p:txBody>
      </p:sp>
      <p:sp>
        <p:nvSpPr>
          <p:cNvPr id="5" name="Date Placeholder 4"/>
          <p:cNvSpPr>
            <a:spLocks noGrp="1"/>
          </p:cNvSpPr>
          <p:nvPr>
            <p:ph type="dt" sz="half" idx="10"/>
          </p:nvPr>
        </p:nvSpPr>
        <p:spPr/>
        <p:txBody>
          <a:bodyPr/>
          <a:lstStyle/>
          <a:p>
            <a:fld id="{4C2A19E4-A766-4AF2-A7B3-4F41271863C2}" type="datetimeFigureOut">
              <a:rPr lang="en-NZ" smtClean="0"/>
              <a:t>1/03/2024</a:t>
            </a:fld>
            <a:endParaRPr lang="en-NZ"/>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62839745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88825" y="6299677"/>
            <a:ext cx="11280887" cy="743712"/>
          </a:xfrm>
        </p:spPr>
        <p:txBody>
          <a:bodyPr anchor="b">
            <a:normAutofit/>
          </a:bodyPr>
          <a:lstStyle>
            <a:lvl1pPr algn="l">
              <a:defRPr sz="3149"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888825" y="799959"/>
            <a:ext cx="11280888" cy="5046615"/>
          </a:xfrm>
        </p:spPr>
        <p:txBody>
          <a:bodyPr anchor="t">
            <a:normAutofit/>
          </a:bodyPr>
          <a:lstStyle>
            <a:lvl1pPr marL="0" indent="0" algn="ctr">
              <a:buNone/>
              <a:defRPr sz="2100"/>
            </a:lvl1pPr>
            <a:lvl2pPr marL="599938" indent="0">
              <a:buNone/>
              <a:defRPr sz="2100"/>
            </a:lvl2pPr>
            <a:lvl3pPr marL="1199876" indent="0">
              <a:buNone/>
              <a:defRPr sz="2100"/>
            </a:lvl3pPr>
            <a:lvl4pPr marL="1799814" indent="0">
              <a:buNone/>
              <a:defRPr sz="2100"/>
            </a:lvl4pPr>
            <a:lvl5pPr marL="2399751" indent="0">
              <a:buNone/>
              <a:defRPr sz="2100"/>
            </a:lvl5pPr>
            <a:lvl6pPr marL="2999689" indent="0">
              <a:buNone/>
              <a:defRPr sz="2100"/>
            </a:lvl6pPr>
            <a:lvl7pPr marL="3599627" indent="0">
              <a:buNone/>
              <a:defRPr sz="2100"/>
            </a:lvl7pPr>
            <a:lvl8pPr marL="4199565" indent="0">
              <a:buNone/>
              <a:defRPr sz="2100"/>
            </a:lvl8pPr>
            <a:lvl9pPr marL="4799503" indent="0">
              <a:buNone/>
              <a:defRPr sz="2100"/>
            </a:lvl9pPr>
          </a:lstStyle>
          <a:p>
            <a:r>
              <a:rPr lang="en-US"/>
              <a:t>Click icon to add picture</a:t>
            </a:r>
            <a:endParaRPr lang="en-US" dirty="0"/>
          </a:p>
        </p:txBody>
      </p:sp>
      <p:sp>
        <p:nvSpPr>
          <p:cNvPr id="4" name="Text Placeholder 3"/>
          <p:cNvSpPr>
            <a:spLocks noGrp="1"/>
          </p:cNvSpPr>
          <p:nvPr>
            <p:ph type="body" sz="half" idx="2"/>
          </p:nvPr>
        </p:nvSpPr>
        <p:spPr>
          <a:xfrm>
            <a:off x="888825" y="7043389"/>
            <a:ext cx="11280887" cy="884501"/>
          </a:xfrm>
        </p:spPr>
        <p:txBody>
          <a:bodyPr>
            <a:normAutofit/>
          </a:bodyPr>
          <a:lstStyle>
            <a:lvl1pPr marL="0" indent="0">
              <a:buNone/>
              <a:defRPr sz="1575"/>
            </a:lvl1pPr>
            <a:lvl2pPr marL="599938" indent="0">
              <a:buNone/>
              <a:defRPr sz="1575"/>
            </a:lvl2pPr>
            <a:lvl3pPr marL="1199876" indent="0">
              <a:buNone/>
              <a:defRPr sz="1312"/>
            </a:lvl3pPr>
            <a:lvl4pPr marL="1799814" indent="0">
              <a:buNone/>
              <a:defRPr sz="1181"/>
            </a:lvl4pPr>
            <a:lvl5pPr marL="2399751" indent="0">
              <a:buNone/>
              <a:defRPr sz="1181"/>
            </a:lvl5pPr>
            <a:lvl6pPr marL="2999689" indent="0">
              <a:buNone/>
              <a:defRPr sz="1181"/>
            </a:lvl6pPr>
            <a:lvl7pPr marL="3599627" indent="0">
              <a:buNone/>
              <a:defRPr sz="1181"/>
            </a:lvl7pPr>
            <a:lvl8pPr marL="4199565" indent="0">
              <a:buNone/>
              <a:defRPr sz="1181"/>
            </a:lvl8pPr>
            <a:lvl9pPr marL="4799503" indent="0">
              <a:buNone/>
              <a:defRPr sz="1181"/>
            </a:lvl9pPr>
          </a:lstStyle>
          <a:p>
            <a:pPr lvl="0"/>
            <a:r>
              <a:rPr lang="en-US"/>
              <a:t>Click to edit Master text styles</a:t>
            </a:r>
          </a:p>
        </p:txBody>
      </p:sp>
      <p:sp>
        <p:nvSpPr>
          <p:cNvPr id="6" name="Footer Placeholder 5"/>
          <p:cNvSpPr>
            <a:spLocks noGrp="1"/>
          </p:cNvSpPr>
          <p:nvPr>
            <p:ph type="ftr" sz="quarter" idx="11"/>
          </p:nvPr>
        </p:nvSpPr>
        <p:spPr/>
        <p:txBody>
          <a:bodyPr/>
          <a:lstStyle/>
          <a:p>
            <a:endParaRPr lang="en-NZ"/>
          </a:p>
        </p:txBody>
      </p:sp>
      <p:sp>
        <p:nvSpPr>
          <p:cNvPr id="7" name="Slide Number Placeholder 6"/>
          <p:cNvSpPr>
            <a:spLocks noGrp="1"/>
          </p:cNvSpPr>
          <p:nvPr>
            <p:ph type="sldNum" sz="quarter" idx="12"/>
          </p:nvPr>
        </p:nvSpPr>
        <p:spPr/>
        <p:txBody>
          <a:bodyPr/>
          <a:lstStyle/>
          <a:p>
            <a:fld id="{DC366A95-4FD2-4180-BC3A-12EDE01B24DB}" type="slidenum">
              <a:rPr lang="en-NZ" smtClean="0"/>
              <a:t>‹#›</a:t>
            </a:fld>
            <a:endParaRPr lang="en-NZ"/>
          </a:p>
        </p:txBody>
      </p:sp>
      <p:sp>
        <p:nvSpPr>
          <p:cNvPr id="5" name="Date Placeholder 4"/>
          <p:cNvSpPr>
            <a:spLocks noGrp="1"/>
          </p:cNvSpPr>
          <p:nvPr>
            <p:ph type="dt" sz="half" idx="10"/>
          </p:nvPr>
        </p:nvSpPr>
        <p:spPr/>
        <p:txBody>
          <a:bodyPr/>
          <a:lstStyle/>
          <a:p>
            <a:fld id="{4C2A19E4-A766-4AF2-A7B3-4F41271863C2}" type="datetimeFigureOut">
              <a:rPr lang="en-NZ" smtClean="0"/>
              <a:t>1/03/2024</a:t>
            </a:fld>
            <a:endParaRPr lang="en-NZ"/>
          </a:p>
        </p:txBody>
      </p:sp>
    </p:spTree>
    <p:extLst>
      <p:ext uri="{BB962C8B-B14F-4D97-AF65-F5344CB8AC3E}">
        <p14:creationId xmlns:p14="http://schemas.microsoft.com/office/powerpoint/2010/main" val="336625526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888826" y="799959"/>
            <a:ext cx="11280888" cy="4466437"/>
          </a:xfrm>
        </p:spPr>
        <p:txBody>
          <a:bodyPr anchor="ctr">
            <a:normAutofit/>
          </a:bodyPr>
          <a:lstStyle>
            <a:lvl1pPr algn="l">
              <a:defRPr sz="5774" b="0" cap="none"/>
            </a:lvl1pPr>
          </a:lstStyle>
          <a:p>
            <a:r>
              <a:rPr lang="en-US"/>
              <a:t>Click to edit Master title style</a:t>
            </a:r>
            <a:endParaRPr lang="en-US" dirty="0"/>
          </a:p>
        </p:txBody>
      </p:sp>
      <p:sp>
        <p:nvSpPr>
          <p:cNvPr id="3" name="Text Placeholder 2"/>
          <p:cNvSpPr>
            <a:spLocks noGrp="1"/>
          </p:cNvSpPr>
          <p:nvPr>
            <p:ph type="body" idx="1"/>
          </p:nvPr>
        </p:nvSpPr>
        <p:spPr>
          <a:xfrm>
            <a:off x="888826" y="5866366"/>
            <a:ext cx="11280888" cy="2061524"/>
          </a:xfrm>
        </p:spPr>
        <p:txBody>
          <a:bodyPr anchor="ctr">
            <a:normAutofit/>
          </a:bodyPr>
          <a:lstStyle>
            <a:lvl1pPr marL="0" indent="0" algn="l">
              <a:buNone/>
              <a:defRPr sz="2362">
                <a:solidFill>
                  <a:schemeClr val="tx1">
                    <a:lumMod val="75000"/>
                    <a:lumOff val="25000"/>
                  </a:schemeClr>
                </a:solidFill>
              </a:defRPr>
            </a:lvl1pPr>
            <a:lvl2pPr marL="599938" indent="0">
              <a:buNone/>
              <a:defRPr sz="2362">
                <a:solidFill>
                  <a:schemeClr val="tx1">
                    <a:tint val="75000"/>
                  </a:schemeClr>
                </a:solidFill>
              </a:defRPr>
            </a:lvl2pPr>
            <a:lvl3pPr marL="1199876" indent="0">
              <a:buNone/>
              <a:defRPr sz="2100">
                <a:solidFill>
                  <a:schemeClr val="tx1">
                    <a:tint val="75000"/>
                  </a:schemeClr>
                </a:solidFill>
              </a:defRPr>
            </a:lvl3pPr>
            <a:lvl4pPr marL="1799814" indent="0">
              <a:buNone/>
              <a:defRPr sz="1837">
                <a:solidFill>
                  <a:schemeClr val="tx1">
                    <a:tint val="75000"/>
                  </a:schemeClr>
                </a:solidFill>
              </a:defRPr>
            </a:lvl4pPr>
            <a:lvl5pPr marL="2399751" indent="0">
              <a:buNone/>
              <a:defRPr sz="1837">
                <a:solidFill>
                  <a:schemeClr val="tx1">
                    <a:tint val="75000"/>
                  </a:schemeClr>
                </a:solidFill>
              </a:defRPr>
            </a:lvl5pPr>
            <a:lvl6pPr marL="2999689" indent="0">
              <a:buNone/>
              <a:defRPr sz="1837">
                <a:solidFill>
                  <a:schemeClr val="tx1">
                    <a:tint val="75000"/>
                  </a:schemeClr>
                </a:solidFill>
              </a:defRPr>
            </a:lvl6pPr>
            <a:lvl7pPr marL="3599627" indent="0">
              <a:buNone/>
              <a:defRPr sz="1837">
                <a:solidFill>
                  <a:schemeClr val="tx1">
                    <a:tint val="75000"/>
                  </a:schemeClr>
                </a:solidFill>
              </a:defRPr>
            </a:lvl7pPr>
            <a:lvl8pPr marL="4199565" indent="0">
              <a:buNone/>
              <a:defRPr sz="1837">
                <a:solidFill>
                  <a:schemeClr val="tx1">
                    <a:tint val="75000"/>
                  </a:schemeClr>
                </a:solidFill>
              </a:defRPr>
            </a:lvl8pPr>
            <a:lvl9pPr marL="4799503" indent="0">
              <a:buNone/>
              <a:defRPr sz="183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2A19E4-A766-4AF2-A7B3-4F41271863C2}" type="datetimeFigureOut">
              <a:rPr lang="en-NZ" smtClean="0"/>
              <a:t>1/03/2024</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372478527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22133" y="799959"/>
            <a:ext cx="10621443" cy="3966463"/>
          </a:xfrm>
        </p:spPr>
        <p:txBody>
          <a:bodyPr anchor="ctr">
            <a:normAutofit/>
          </a:bodyPr>
          <a:lstStyle>
            <a:lvl1pPr algn="l">
              <a:defRPr sz="5774"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792702" y="4766422"/>
            <a:ext cx="9480306" cy="499974"/>
          </a:xfrm>
        </p:spPr>
        <p:txBody>
          <a:bodyPr anchor="ctr">
            <a:noAutofit/>
          </a:bodyPr>
          <a:lstStyle>
            <a:lvl1pPr marL="0" indent="0">
              <a:buFontTx/>
              <a:buNone/>
              <a:defRPr sz="2100">
                <a:solidFill>
                  <a:schemeClr val="tx1">
                    <a:lumMod val="50000"/>
                    <a:lumOff val="50000"/>
                  </a:schemeClr>
                </a:solidFill>
              </a:defRPr>
            </a:lvl1pPr>
            <a:lvl2pPr marL="599938" indent="0">
              <a:buFontTx/>
              <a:buNone/>
              <a:defRPr/>
            </a:lvl2pPr>
            <a:lvl3pPr marL="1199876" indent="0">
              <a:buFontTx/>
              <a:buNone/>
              <a:defRPr/>
            </a:lvl3pPr>
            <a:lvl4pPr marL="1799814" indent="0">
              <a:buFontTx/>
              <a:buNone/>
              <a:defRPr/>
            </a:lvl4pPr>
            <a:lvl5pPr marL="2399751" indent="0">
              <a:buFontTx/>
              <a:buNone/>
              <a:defRPr/>
            </a:lvl5pPr>
          </a:lstStyle>
          <a:p>
            <a:pPr lvl="0"/>
            <a:r>
              <a:rPr lang="en-US"/>
              <a:t>Click to edit Master text styles</a:t>
            </a:r>
          </a:p>
        </p:txBody>
      </p:sp>
      <p:sp>
        <p:nvSpPr>
          <p:cNvPr id="3" name="Text Placeholder 2"/>
          <p:cNvSpPr>
            <a:spLocks noGrp="1"/>
          </p:cNvSpPr>
          <p:nvPr>
            <p:ph type="body" idx="1"/>
          </p:nvPr>
        </p:nvSpPr>
        <p:spPr>
          <a:xfrm>
            <a:off x="888826" y="5866366"/>
            <a:ext cx="11280888" cy="2061524"/>
          </a:xfrm>
        </p:spPr>
        <p:txBody>
          <a:bodyPr anchor="ctr">
            <a:normAutofit/>
          </a:bodyPr>
          <a:lstStyle>
            <a:lvl1pPr marL="0" indent="0" algn="l">
              <a:buNone/>
              <a:defRPr sz="2362">
                <a:solidFill>
                  <a:schemeClr val="tx1">
                    <a:lumMod val="75000"/>
                    <a:lumOff val="25000"/>
                  </a:schemeClr>
                </a:solidFill>
              </a:defRPr>
            </a:lvl1pPr>
            <a:lvl2pPr marL="599938" indent="0">
              <a:buNone/>
              <a:defRPr sz="2362">
                <a:solidFill>
                  <a:schemeClr val="tx1">
                    <a:tint val="75000"/>
                  </a:schemeClr>
                </a:solidFill>
              </a:defRPr>
            </a:lvl2pPr>
            <a:lvl3pPr marL="1199876" indent="0">
              <a:buNone/>
              <a:defRPr sz="2100">
                <a:solidFill>
                  <a:schemeClr val="tx1">
                    <a:tint val="75000"/>
                  </a:schemeClr>
                </a:solidFill>
              </a:defRPr>
            </a:lvl3pPr>
            <a:lvl4pPr marL="1799814" indent="0">
              <a:buNone/>
              <a:defRPr sz="1837">
                <a:solidFill>
                  <a:schemeClr val="tx1">
                    <a:tint val="75000"/>
                  </a:schemeClr>
                </a:solidFill>
              </a:defRPr>
            </a:lvl4pPr>
            <a:lvl5pPr marL="2399751" indent="0">
              <a:buNone/>
              <a:defRPr sz="1837">
                <a:solidFill>
                  <a:schemeClr val="tx1">
                    <a:tint val="75000"/>
                  </a:schemeClr>
                </a:solidFill>
              </a:defRPr>
            </a:lvl5pPr>
            <a:lvl6pPr marL="2999689" indent="0">
              <a:buNone/>
              <a:defRPr sz="1837">
                <a:solidFill>
                  <a:schemeClr val="tx1">
                    <a:tint val="75000"/>
                  </a:schemeClr>
                </a:solidFill>
              </a:defRPr>
            </a:lvl6pPr>
            <a:lvl7pPr marL="3599627" indent="0">
              <a:buNone/>
              <a:defRPr sz="1837">
                <a:solidFill>
                  <a:schemeClr val="tx1">
                    <a:tint val="75000"/>
                  </a:schemeClr>
                </a:solidFill>
              </a:defRPr>
            </a:lvl7pPr>
            <a:lvl8pPr marL="4199565" indent="0">
              <a:buNone/>
              <a:defRPr sz="1837">
                <a:solidFill>
                  <a:schemeClr val="tx1">
                    <a:tint val="75000"/>
                  </a:schemeClr>
                </a:solidFill>
              </a:defRPr>
            </a:lvl8pPr>
            <a:lvl9pPr marL="4799503" indent="0">
              <a:buNone/>
              <a:defRPr sz="183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2A19E4-A766-4AF2-A7B3-4F41271863C2}" type="datetimeFigureOut">
              <a:rPr lang="en-NZ" smtClean="0"/>
              <a:t>1/03/2024</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
        <p:nvSpPr>
          <p:cNvPr id="24" name="TextBox 23"/>
          <p:cNvSpPr txBox="1"/>
          <p:nvPr/>
        </p:nvSpPr>
        <p:spPr>
          <a:xfrm>
            <a:off x="711063" y="1037188"/>
            <a:ext cx="799941" cy="767383"/>
          </a:xfrm>
          <a:prstGeom prst="rect">
            <a:avLst/>
          </a:prstGeom>
        </p:spPr>
        <p:txBody>
          <a:bodyPr vert="horz" lIns="119991" tIns="59996" rIns="119991" bIns="59996" rtlCol="0" anchor="ctr">
            <a:noAutofit/>
          </a:bodyPr>
          <a:lstStyle/>
          <a:p>
            <a:pPr lvl="0"/>
            <a:r>
              <a:rPr lang="en-US" sz="10498"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1669761" y="3787937"/>
            <a:ext cx="799941" cy="767383"/>
          </a:xfrm>
          <a:prstGeom prst="rect">
            <a:avLst/>
          </a:prstGeom>
        </p:spPr>
        <p:txBody>
          <a:bodyPr vert="horz" lIns="119991" tIns="59996" rIns="119991" bIns="59996" rtlCol="0" anchor="ctr">
            <a:noAutofit/>
          </a:bodyPr>
          <a:lstStyle/>
          <a:p>
            <a:pPr lvl="0"/>
            <a:r>
              <a:rPr lang="en-US" sz="10498"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585304933"/>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888826" y="2535287"/>
            <a:ext cx="11280888" cy="3405941"/>
          </a:xfrm>
        </p:spPr>
        <p:txBody>
          <a:bodyPr anchor="b">
            <a:normAutofit/>
          </a:bodyPr>
          <a:lstStyle>
            <a:lvl1pPr algn="l">
              <a:defRPr sz="5774" b="0" cap="none"/>
            </a:lvl1pPr>
          </a:lstStyle>
          <a:p>
            <a:r>
              <a:rPr lang="en-US"/>
              <a:t>Click to edit Master title style</a:t>
            </a:r>
            <a:endParaRPr lang="en-US" dirty="0"/>
          </a:p>
        </p:txBody>
      </p:sp>
      <p:sp>
        <p:nvSpPr>
          <p:cNvPr id="3" name="Text Placeholder 2"/>
          <p:cNvSpPr>
            <a:spLocks noGrp="1"/>
          </p:cNvSpPr>
          <p:nvPr>
            <p:ph type="body" idx="1"/>
          </p:nvPr>
        </p:nvSpPr>
        <p:spPr>
          <a:xfrm>
            <a:off x="888826" y="5941228"/>
            <a:ext cx="11280888" cy="1986662"/>
          </a:xfrm>
        </p:spPr>
        <p:txBody>
          <a:bodyPr anchor="t">
            <a:normAutofit/>
          </a:bodyPr>
          <a:lstStyle>
            <a:lvl1pPr marL="0" indent="0" algn="l">
              <a:buNone/>
              <a:defRPr sz="2362">
                <a:solidFill>
                  <a:schemeClr val="tx1">
                    <a:lumMod val="75000"/>
                    <a:lumOff val="25000"/>
                  </a:schemeClr>
                </a:solidFill>
              </a:defRPr>
            </a:lvl1pPr>
            <a:lvl2pPr marL="599938" indent="0">
              <a:buNone/>
              <a:defRPr sz="2362">
                <a:solidFill>
                  <a:schemeClr val="tx1">
                    <a:tint val="75000"/>
                  </a:schemeClr>
                </a:solidFill>
              </a:defRPr>
            </a:lvl2pPr>
            <a:lvl3pPr marL="1199876" indent="0">
              <a:buNone/>
              <a:defRPr sz="2100">
                <a:solidFill>
                  <a:schemeClr val="tx1">
                    <a:tint val="75000"/>
                  </a:schemeClr>
                </a:solidFill>
              </a:defRPr>
            </a:lvl3pPr>
            <a:lvl4pPr marL="1799814" indent="0">
              <a:buNone/>
              <a:defRPr sz="1837">
                <a:solidFill>
                  <a:schemeClr val="tx1">
                    <a:tint val="75000"/>
                  </a:schemeClr>
                </a:solidFill>
              </a:defRPr>
            </a:lvl4pPr>
            <a:lvl5pPr marL="2399751" indent="0">
              <a:buNone/>
              <a:defRPr sz="1837">
                <a:solidFill>
                  <a:schemeClr val="tx1">
                    <a:tint val="75000"/>
                  </a:schemeClr>
                </a:solidFill>
              </a:defRPr>
            </a:lvl5pPr>
            <a:lvl6pPr marL="2999689" indent="0">
              <a:buNone/>
              <a:defRPr sz="1837">
                <a:solidFill>
                  <a:schemeClr val="tx1">
                    <a:tint val="75000"/>
                  </a:schemeClr>
                </a:solidFill>
              </a:defRPr>
            </a:lvl6pPr>
            <a:lvl7pPr marL="3599627" indent="0">
              <a:buNone/>
              <a:defRPr sz="1837">
                <a:solidFill>
                  <a:schemeClr val="tx1">
                    <a:tint val="75000"/>
                  </a:schemeClr>
                </a:solidFill>
              </a:defRPr>
            </a:lvl7pPr>
            <a:lvl8pPr marL="4199565" indent="0">
              <a:buNone/>
              <a:defRPr sz="1837">
                <a:solidFill>
                  <a:schemeClr val="tx1">
                    <a:tint val="75000"/>
                  </a:schemeClr>
                </a:solidFill>
              </a:defRPr>
            </a:lvl8pPr>
            <a:lvl9pPr marL="4799503" indent="0">
              <a:buNone/>
              <a:defRPr sz="183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2A19E4-A766-4AF2-A7B3-4F41271863C2}" type="datetimeFigureOut">
              <a:rPr lang="en-NZ" smtClean="0"/>
              <a:t>1/03/2024</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384162320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771944" y="599969"/>
            <a:ext cx="14458938" cy="545214"/>
          </a:xfrm>
        </p:spPr>
        <p:txBody>
          <a:bodyPr/>
          <a:lstStyle/>
          <a:p>
            <a:r>
              <a:rPr lang="en-US"/>
              <a:t>Click to edit Master title style</a:t>
            </a:r>
          </a:p>
        </p:txBody>
      </p:sp>
      <p:sp>
        <p:nvSpPr>
          <p:cNvPr id="4" name="Text Placeholder 3"/>
          <p:cNvSpPr>
            <a:spLocks noGrp="1"/>
          </p:cNvSpPr>
          <p:nvPr>
            <p:ph type="body" sz="quarter" idx="10"/>
          </p:nvPr>
        </p:nvSpPr>
        <p:spPr>
          <a:xfrm>
            <a:off x="766611" y="1883238"/>
            <a:ext cx="6839498" cy="1587422"/>
          </a:xfrm>
        </p:spPr>
        <p:txBody>
          <a:bodyPr wrap="square">
            <a:spAutoFit/>
          </a:bodyPr>
          <a:lstStyle>
            <a:lvl1pPr marL="0" indent="0">
              <a:spcBef>
                <a:spcPts val="1204"/>
              </a:spcBef>
              <a:buClr>
                <a:schemeClr val="tx1"/>
              </a:buClr>
              <a:buFont typeface="Wingdings" panose="05000000000000000000" pitchFamily="2" charset="2"/>
              <a:buNone/>
              <a:defRPr sz="2756" b="0">
                <a:latin typeface="Segoe UI" panose="020B0502040204020203" pitchFamily="34" charset="0"/>
                <a:cs typeface="Segoe UI" panose="020B0502040204020203" pitchFamily="34" charset="0"/>
              </a:defRPr>
            </a:lvl1pPr>
            <a:lvl2pPr marL="251531" indent="0">
              <a:buFont typeface="Wingdings" panose="05000000000000000000" pitchFamily="2" charset="2"/>
              <a:buNone/>
              <a:defRPr sz="1969" b="0"/>
            </a:lvl2pPr>
            <a:lvl3pPr marL="443694" indent="0">
              <a:buFont typeface="Wingdings" panose="05000000000000000000" pitchFamily="2" charset="2"/>
              <a:buNone/>
              <a:tabLst/>
              <a:defRPr sz="1575" b="0"/>
            </a:lvl3pPr>
            <a:lvl4pPr marL="642106" indent="0">
              <a:buFont typeface="Wingdings" panose="05000000000000000000" pitchFamily="2" charset="2"/>
              <a:buNone/>
              <a:defRPr sz="1378" b="0"/>
            </a:lvl4pPr>
            <a:lvl5pPr marL="840518" indent="0">
              <a:buFont typeface="Wingdings" panose="05000000000000000000" pitchFamily="2" charset="2"/>
              <a:buNone/>
              <a:tabLst/>
              <a:defRPr sz="137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8394622" y="1883238"/>
            <a:ext cx="6839498" cy="1587422"/>
          </a:xfrm>
        </p:spPr>
        <p:txBody>
          <a:bodyPr wrap="square">
            <a:spAutoFit/>
          </a:bodyPr>
          <a:lstStyle>
            <a:lvl1pPr marL="0" indent="0">
              <a:spcBef>
                <a:spcPts val="1204"/>
              </a:spcBef>
              <a:buClr>
                <a:schemeClr val="tx1"/>
              </a:buClr>
              <a:buFont typeface="Wingdings" panose="05000000000000000000" pitchFamily="2" charset="2"/>
              <a:buNone/>
              <a:defRPr sz="2756" b="0">
                <a:latin typeface="Segoe UI" panose="020B0502040204020203" pitchFamily="34" charset="0"/>
                <a:cs typeface="Segoe UI" panose="020B0502040204020203" pitchFamily="34" charset="0"/>
              </a:defRPr>
            </a:lvl1pPr>
            <a:lvl2pPr marL="251531" indent="0">
              <a:buFont typeface="Wingdings" panose="05000000000000000000" pitchFamily="2" charset="2"/>
              <a:buNone/>
              <a:defRPr sz="1969" b="0"/>
            </a:lvl2pPr>
            <a:lvl3pPr marL="443694" indent="0">
              <a:buFont typeface="Wingdings" panose="05000000000000000000" pitchFamily="2" charset="2"/>
              <a:buNone/>
              <a:tabLst/>
              <a:defRPr sz="1575" b="0"/>
            </a:lvl3pPr>
            <a:lvl4pPr marL="642106" indent="0">
              <a:buFont typeface="Wingdings" panose="05000000000000000000" pitchFamily="2" charset="2"/>
              <a:buNone/>
              <a:defRPr sz="1378" b="0"/>
            </a:lvl4pPr>
            <a:lvl5pPr marL="840518" indent="0">
              <a:buFont typeface="Wingdings" panose="05000000000000000000" pitchFamily="2" charset="2"/>
              <a:buNone/>
              <a:tabLst/>
              <a:defRPr sz="1378"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49448676"/>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272" userDrawn="1">
          <p15:clr>
            <a:srgbClr val="5ACBF0"/>
          </p15:clr>
        </p15:guide>
        <p15:guide id="3" orient="horz" pos="904" userDrawn="1">
          <p15:clr>
            <a:srgbClr val="5ACBF0"/>
          </p15:clr>
        </p15:guide>
        <p15:guide id="4" pos="2708" userDrawn="1">
          <p15:clr>
            <a:srgbClr val="5ACBF0"/>
          </p15:clr>
        </p15:guide>
        <p15:guide id="5" pos="2981" userDrawn="1">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222133" y="799959"/>
            <a:ext cx="10621443" cy="3966463"/>
          </a:xfrm>
        </p:spPr>
        <p:txBody>
          <a:bodyPr anchor="ctr">
            <a:normAutofit/>
          </a:bodyPr>
          <a:lstStyle>
            <a:lvl1pPr algn="l">
              <a:defRPr sz="5774"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88823" y="5266397"/>
            <a:ext cx="11280889" cy="674831"/>
          </a:xfrm>
        </p:spPr>
        <p:txBody>
          <a:bodyPr anchor="b">
            <a:noAutofit/>
          </a:bodyPr>
          <a:lstStyle>
            <a:lvl1pPr marL="0" indent="0">
              <a:buFontTx/>
              <a:buNone/>
              <a:defRPr sz="3149">
                <a:solidFill>
                  <a:schemeClr val="tx1">
                    <a:lumMod val="75000"/>
                    <a:lumOff val="25000"/>
                  </a:schemeClr>
                </a:solidFill>
              </a:defRPr>
            </a:lvl1pPr>
            <a:lvl2pPr marL="599938" indent="0">
              <a:buFontTx/>
              <a:buNone/>
              <a:defRPr/>
            </a:lvl2pPr>
            <a:lvl3pPr marL="1199876" indent="0">
              <a:buFontTx/>
              <a:buNone/>
              <a:defRPr/>
            </a:lvl3pPr>
            <a:lvl4pPr marL="1799814" indent="0">
              <a:buFontTx/>
              <a:buNone/>
              <a:defRPr/>
            </a:lvl4pPr>
            <a:lvl5pPr marL="2399751" indent="0">
              <a:buFontTx/>
              <a:buNone/>
              <a:defRPr/>
            </a:lvl5pPr>
          </a:lstStyle>
          <a:p>
            <a:pPr lvl="0"/>
            <a:r>
              <a:rPr lang="en-US"/>
              <a:t>Click to edit Master text styles</a:t>
            </a:r>
          </a:p>
        </p:txBody>
      </p:sp>
      <p:sp>
        <p:nvSpPr>
          <p:cNvPr id="3" name="Text Placeholder 2"/>
          <p:cNvSpPr>
            <a:spLocks noGrp="1"/>
          </p:cNvSpPr>
          <p:nvPr>
            <p:ph type="body" idx="1"/>
          </p:nvPr>
        </p:nvSpPr>
        <p:spPr>
          <a:xfrm>
            <a:off x="888826" y="5941228"/>
            <a:ext cx="11280888" cy="1986662"/>
          </a:xfrm>
        </p:spPr>
        <p:txBody>
          <a:bodyPr anchor="t">
            <a:normAutofit/>
          </a:bodyPr>
          <a:lstStyle>
            <a:lvl1pPr marL="0" indent="0" algn="l">
              <a:buNone/>
              <a:defRPr sz="2362">
                <a:solidFill>
                  <a:schemeClr val="tx1">
                    <a:lumMod val="50000"/>
                    <a:lumOff val="50000"/>
                  </a:schemeClr>
                </a:solidFill>
              </a:defRPr>
            </a:lvl1pPr>
            <a:lvl2pPr marL="599938" indent="0">
              <a:buNone/>
              <a:defRPr sz="2362">
                <a:solidFill>
                  <a:schemeClr val="tx1">
                    <a:tint val="75000"/>
                  </a:schemeClr>
                </a:solidFill>
              </a:defRPr>
            </a:lvl2pPr>
            <a:lvl3pPr marL="1199876" indent="0">
              <a:buNone/>
              <a:defRPr sz="2100">
                <a:solidFill>
                  <a:schemeClr val="tx1">
                    <a:tint val="75000"/>
                  </a:schemeClr>
                </a:solidFill>
              </a:defRPr>
            </a:lvl3pPr>
            <a:lvl4pPr marL="1799814" indent="0">
              <a:buNone/>
              <a:defRPr sz="1837">
                <a:solidFill>
                  <a:schemeClr val="tx1">
                    <a:tint val="75000"/>
                  </a:schemeClr>
                </a:solidFill>
              </a:defRPr>
            </a:lvl4pPr>
            <a:lvl5pPr marL="2399751" indent="0">
              <a:buNone/>
              <a:defRPr sz="1837">
                <a:solidFill>
                  <a:schemeClr val="tx1">
                    <a:tint val="75000"/>
                  </a:schemeClr>
                </a:solidFill>
              </a:defRPr>
            </a:lvl5pPr>
            <a:lvl6pPr marL="2999689" indent="0">
              <a:buNone/>
              <a:defRPr sz="1837">
                <a:solidFill>
                  <a:schemeClr val="tx1">
                    <a:tint val="75000"/>
                  </a:schemeClr>
                </a:solidFill>
              </a:defRPr>
            </a:lvl6pPr>
            <a:lvl7pPr marL="3599627" indent="0">
              <a:buNone/>
              <a:defRPr sz="1837">
                <a:solidFill>
                  <a:schemeClr val="tx1">
                    <a:tint val="75000"/>
                  </a:schemeClr>
                </a:solidFill>
              </a:defRPr>
            </a:lvl7pPr>
            <a:lvl8pPr marL="4199565" indent="0">
              <a:buNone/>
              <a:defRPr sz="1837">
                <a:solidFill>
                  <a:schemeClr val="tx1">
                    <a:tint val="75000"/>
                  </a:schemeClr>
                </a:solidFill>
              </a:defRPr>
            </a:lvl8pPr>
            <a:lvl9pPr marL="4799503" indent="0">
              <a:buNone/>
              <a:defRPr sz="183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2A19E4-A766-4AF2-A7B3-4F41271863C2}" type="datetimeFigureOut">
              <a:rPr lang="en-NZ" smtClean="0"/>
              <a:t>1/03/2024</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
        <p:nvSpPr>
          <p:cNvPr id="24" name="TextBox 23"/>
          <p:cNvSpPr txBox="1"/>
          <p:nvPr/>
        </p:nvSpPr>
        <p:spPr>
          <a:xfrm>
            <a:off x="711063" y="1037188"/>
            <a:ext cx="799941" cy="767383"/>
          </a:xfrm>
          <a:prstGeom prst="rect">
            <a:avLst/>
          </a:prstGeom>
        </p:spPr>
        <p:txBody>
          <a:bodyPr vert="horz" lIns="119991" tIns="59996" rIns="119991" bIns="59996" rtlCol="0" anchor="ctr">
            <a:noAutofit/>
          </a:bodyPr>
          <a:lstStyle/>
          <a:p>
            <a:pPr lvl="0"/>
            <a:r>
              <a:rPr lang="en-US" sz="10498"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11669761" y="3787937"/>
            <a:ext cx="799941" cy="767383"/>
          </a:xfrm>
          <a:prstGeom prst="rect">
            <a:avLst/>
          </a:prstGeom>
        </p:spPr>
        <p:txBody>
          <a:bodyPr vert="horz" lIns="119991" tIns="59996" rIns="119991" bIns="59996" rtlCol="0" anchor="ctr">
            <a:noAutofit/>
          </a:bodyPr>
          <a:lstStyle/>
          <a:p>
            <a:pPr lvl="0"/>
            <a:r>
              <a:rPr lang="en-US" sz="10498"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787565214"/>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899933" y="799959"/>
            <a:ext cx="11269780" cy="3966463"/>
          </a:xfrm>
        </p:spPr>
        <p:txBody>
          <a:bodyPr anchor="ctr">
            <a:normAutofit/>
          </a:bodyPr>
          <a:lstStyle>
            <a:lvl1pPr algn="l">
              <a:defRPr sz="5774"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888823" y="5266397"/>
            <a:ext cx="11280889" cy="674831"/>
          </a:xfrm>
        </p:spPr>
        <p:txBody>
          <a:bodyPr anchor="b">
            <a:noAutofit/>
          </a:bodyPr>
          <a:lstStyle>
            <a:lvl1pPr marL="0" indent="0">
              <a:buFontTx/>
              <a:buNone/>
              <a:defRPr sz="3149">
                <a:solidFill>
                  <a:schemeClr val="accent1"/>
                </a:solidFill>
              </a:defRPr>
            </a:lvl1pPr>
            <a:lvl2pPr marL="599938" indent="0">
              <a:buFontTx/>
              <a:buNone/>
              <a:defRPr/>
            </a:lvl2pPr>
            <a:lvl3pPr marL="1199876" indent="0">
              <a:buFontTx/>
              <a:buNone/>
              <a:defRPr/>
            </a:lvl3pPr>
            <a:lvl4pPr marL="1799814" indent="0">
              <a:buFontTx/>
              <a:buNone/>
              <a:defRPr/>
            </a:lvl4pPr>
            <a:lvl5pPr marL="2399751" indent="0">
              <a:buFontTx/>
              <a:buNone/>
              <a:defRPr/>
            </a:lvl5pPr>
          </a:lstStyle>
          <a:p>
            <a:pPr lvl="0"/>
            <a:r>
              <a:rPr lang="en-US"/>
              <a:t>Click to edit Master text styles</a:t>
            </a:r>
          </a:p>
        </p:txBody>
      </p:sp>
      <p:sp>
        <p:nvSpPr>
          <p:cNvPr id="3" name="Text Placeholder 2"/>
          <p:cNvSpPr>
            <a:spLocks noGrp="1"/>
          </p:cNvSpPr>
          <p:nvPr>
            <p:ph type="body" idx="1"/>
          </p:nvPr>
        </p:nvSpPr>
        <p:spPr>
          <a:xfrm>
            <a:off x="888826" y="5941228"/>
            <a:ext cx="11280888" cy="1986662"/>
          </a:xfrm>
        </p:spPr>
        <p:txBody>
          <a:bodyPr anchor="t">
            <a:normAutofit/>
          </a:bodyPr>
          <a:lstStyle>
            <a:lvl1pPr marL="0" indent="0" algn="l">
              <a:buNone/>
              <a:defRPr sz="2362">
                <a:solidFill>
                  <a:schemeClr val="tx1">
                    <a:lumMod val="50000"/>
                    <a:lumOff val="50000"/>
                  </a:schemeClr>
                </a:solidFill>
              </a:defRPr>
            </a:lvl1pPr>
            <a:lvl2pPr marL="599938" indent="0">
              <a:buNone/>
              <a:defRPr sz="2362">
                <a:solidFill>
                  <a:schemeClr val="tx1">
                    <a:tint val="75000"/>
                  </a:schemeClr>
                </a:solidFill>
              </a:defRPr>
            </a:lvl2pPr>
            <a:lvl3pPr marL="1199876" indent="0">
              <a:buNone/>
              <a:defRPr sz="2100">
                <a:solidFill>
                  <a:schemeClr val="tx1">
                    <a:tint val="75000"/>
                  </a:schemeClr>
                </a:solidFill>
              </a:defRPr>
            </a:lvl3pPr>
            <a:lvl4pPr marL="1799814" indent="0">
              <a:buNone/>
              <a:defRPr sz="1837">
                <a:solidFill>
                  <a:schemeClr val="tx1">
                    <a:tint val="75000"/>
                  </a:schemeClr>
                </a:solidFill>
              </a:defRPr>
            </a:lvl4pPr>
            <a:lvl5pPr marL="2399751" indent="0">
              <a:buNone/>
              <a:defRPr sz="1837">
                <a:solidFill>
                  <a:schemeClr val="tx1">
                    <a:tint val="75000"/>
                  </a:schemeClr>
                </a:solidFill>
              </a:defRPr>
            </a:lvl5pPr>
            <a:lvl6pPr marL="2999689" indent="0">
              <a:buNone/>
              <a:defRPr sz="1837">
                <a:solidFill>
                  <a:schemeClr val="tx1">
                    <a:tint val="75000"/>
                  </a:schemeClr>
                </a:solidFill>
              </a:defRPr>
            </a:lvl6pPr>
            <a:lvl7pPr marL="3599627" indent="0">
              <a:buNone/>
              <a:defRPr sz="1837">
                <a:solidFill>
                  <a:schemeClr val="tx1">
                    <a:tint val="75000"/>
                  </a:schemeClr>
                </a:solidFill>
              </a:defRPr>
            </a:lvl7pPr>
            <a:lvl8pPr marL="4199565" indent="0">
              <a:buNone/>
              <a:defRPr sz="1837">
                <a:solidFill>
                  <a:schemeClr val="tx1">
                    <a:tint val="75000"/>
                  </a:schemeClr>
                </a:solidFill>
              </a:defRPr>
            </a:lvl8pPr>
            <a:lvl9pPr marL="4799503" indent="0">
              <a:buNone/>
              <a:defRPr sz="1837">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C2A19E4-A766-4AF2-A7B3-4F41271863C2}" type="datetimeFigureOut">
              <a:rPr lang="en-NZ" smtClean="0"/>
              <a:t>1/03/2024</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3875633194"/>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2A19E4-A766-4AF2-A7B3-4F41271863C2}" type="datetimeFigureOut">
              <a:rPr lang="en-NZ" smtClean="0"/>
              <a:t>1/03/2024</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741368837"/>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455497" y="799958"/>
            <a:ext cx="1712135" cy="6891314"/>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888826" y="799959"/>
            <a:ext cx="9264608" cy="6891313"/>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C2A19E4-A766-4AF2-A7B3-4F41271863C2}" type="datetimeFigureOut">
              <a:rPr lang="en-NZ" smtClean="0"/>
              <a:t>1/03/2024</a:t>
            </a:fld>
            <a:endParaRPr lang="en-NZ"/>
          </a:p>
        </p:txBody>
      </p:sp>
      <p:sp>
        <p:nvSpPr>
          <p:cNvPr id="5" name="Footer Placeholder 4"/>
          <p:cNvSpPr>
            <a:spLocks noGrp="1"/>
          </p:cNvSpPr>
          <p:nvPr>
            <p:ph type="ftr" sz="quarter" idx="11"/>
          </p:nvPr>
        </p:nvSpPr>
        <p:spPr/>
        <p:txBody>
          <a:bodyPr/>
          <a:lstStyle/>
          <a:p>
            <a:endParaRPr lang="en-NZ"/>
          </a:p>
        </p:txBody>
      </p:sp>
      <p:sp>
        <p:nvSpPr>
          <p:cNvPr id="6" name="Slide Number Placeholder 5"/>
          <p:cNvSpPr>
            <a:spLocks noGrp="1"/>
          </p:cNvSpPr>
          <p:nvPr>
            <p:ph type="sldNum" sz="quarter" idx="12"/>
          </p:nvPr>
        </p:nvSpPr>
        <p:spPr/>
        <p:txBody>
          <a:bodyPr/>
          <a:lstStyle/>
          <a:p>
            <a:fld id="{DC366A95-4FD2-4180-BC3A-12EDE01B24DB}" type="slidenum">
              <a:rPr lang="en-NZ" smtClean="0"/>
              <a:t>‹#›</a:t>
            </a:fld>
            <a:endParaRPr lang="en-NZ"/>
          </a:p>
        </p:txBody>
      </p:sp>
    </p:spTree>
    <p:extLst>
      <p:ext uri="{BB962C8B-B14F-4D97-AF65-F5344CB8AC3E}">
        <p14:creationId xmlns:p14="http://schemas.microsoft.com/office/powerpoint/2010/main" val="79579308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34. 2 Columns (beyond)">
    <p:bg>
      <p:bgPr>
        <a:solidFill>
          <a:schemeClr val="bg1"/>
        </a:solidFill>
        <a:effectLst/>
      </p:bgPr>
    </p:bg>
    <p:spTree>
      <p:nvGrpSpPr>
        <p:cNvPr id="1" name=""/>
        <p:cNvGrpSpPr/>
        <p:nvPr/>
      </p:nvGrpSpPr>
      <p:grpSpPr>
        <a:xfrm>
          <a:off x="0" y="0"/>
          <a:ext cx="0" cy="0"/>
          <a:chOff x="0" y="0"/>
          <a:chExt cx="0" cy="0"/>
        </a:xfrm>
      </p:grpSpPr>
      <p:sp>
        <p:nvSpPr>
          <p:cNvPr id="27" name="Text Placeholder 9">
            <a:extLst>
              <a:ext uri="{FF2B5EF4-FFF2-40B4-BE49-F238E27FC236}">
                <a16:creationId xmlns:a16="http://schemas.microsoft.com/office/drawing/2014/main" id="{702366E8-231A-2940-B194-2FA2101C6B4D}"/>
              </a:ext>
            </a:extLst>
          </p:cNvPr>
          <p:cNvSpPr>
            <a:spLocks noGrp="1"/>
          </p:cNvSpPr>
          <p:nvPr>
            <p:ph type="body" sz="quarter" idx="10" hasCustomPrompt="1"/>
          </p:nvPr>
        </p:nvSpPr>
        <p:spPr>
          <a:xfrm>
            <a:off x="568127" y="526641"/>
            <a:ext cx="3219151" cy="495072"/>
          </a:xfrm>
          <a:prstGeom prst="rect">
            <a:avLst/>
          </a:prstGeom>
        </p:spPr>
        <p:txBody>
          <a:bodyPr wrap="none" bIns="0">
            <a:spAutoFit/>
          </a:bodyPr>
          <a:lstStyle>
            <a:lvl1pPr marL="0" indent="0">
              <a:lnSpc>
                <a:spcPts val="3543"/>
              </a:lnSpc>
              <a:spcBef>
                <a:spcPts val="0"/>
              </a:spcBef>
              <a:buNone/>
              <a:defRPr sz="3543" b="1" i="0">
                <a:solidFill>
                  <a:schemeClr val="accent1"/>
                </a:solidFill>
                <a:latin typeface="Montserrat SemiBold" pitchFamily="2" charset="77"/>
              </a:defRPr>
            </a:lvl1pPr>
          </a:lstStyle>
          <a:p>
            <a:pPr lvl="0"/>
            <a:r>
              <a:rPr lang="en-US"/>
              <a:t>Title first line</a:t>
            </a:r>
          </a:p>
        </p:txBody>
      </p:sp>
      <p:sp>
        <p:nvSpPr>
          <p:cNvPr id="5" name="Slide Number Placeholder 4">
            <a:extLst>
              <a:ext uri="{FF2B5EF4-FFF2-40B4-BE49-F238E27FC236}">
                <a16:creationId xmlns:a16="http://schemas.microsoft.com/office/drawing/2014/main" id="{2A10AF03-A417-6B4D-8FCE-2910CE6A7E5C}"/>
              </a:ext>
            </a:extLst>
          </p:cNvPr>
          <p:cNvSpPr>
            <a:spLocks noGrp="1"/>
          </p:cNvSpPr>
          <p:nvPr>
            <p:ph type="sldNum" sz="quarter" idx="15"/>
          </p:nvPr>
        </p:nvSpPr>
        <p:spPr/>
        <p:txBody>
          <a:bodyPr/>
          <a:lstStyle>
            <a:lvl1pPr>
              <a:defRPr>
                <a:solidFill>
                  <a:schemeClr val="accent1"/>
                </a:solidFill>
                <a:latin typeface="Montserrat" pitchFamily="2" charset="77"/>
              </a:defRPr>
            </a:lvl1pPr>
          </a:lstStyle>
          <a:p>
            <a:fld id="{1E058E89-9495-2348-A5A0-14BE2151856F}" type="slidenum">
              <a:rPr lang="en-US" smtClean="0"/>
              <a:pPr/>
              <a:t>‹#›</a:t>
            </a:fld>
            <a:endParaRPr lang="en-US"/>
          </a:p>
        </p:txBody>
      </p:sp>
      <p:sp>
        <p:nvSpPr>
          <p:cNvPr id="9" name="Text Placeholder 9">
            <a:extLst>
              <a:ext uri="{FF2B5EF4-FFF2-40B4-BE49-F238E27FC236}">
                <a16:creationId xmlns:a16="http://schemas.microsoft.com/office/drawing/2014/main" id="{1D2B8318-0BE5-403C-A43C-4C911BE05473}"/>
              </a:ext>
            </a:extLst>
          </p:cNvPr>
          <p:cNvSpPr>
            <a:spLocks noGrp="1"/>
          </p:cNvSpPr>
          <p:nvPr>
            <p:ph type="body" sz="quarter" idx="13" hasCustomPrompt="1"/>
          </p:nvPr>
        </p:nvSpPr>
        <p:spPr>
          <a:xfrm>
            <a:off x="568122" y="1194641"/>
            <a:ext cx="2642070" cy="400110"/>
          </a:xfrm>
          <a:prstGeom prst="rect">
            <a:avLst/>
          </a:prstGeom>
        </p:spPr>
        <p:txBody>
          <a:bodyPr wrap="none">
            <a:spAutoFit/>
          </a:bodyPr>
          <a:lstStyle>
            <a:lvl1pPr marL="0" indent="0">
              <a:lnSpc>
                <a:spcPts val="2363"/>
              </a:lnSpc>
              <a:spcBef>
                <a:spcPts val="0"/>
              </a:spcBef>
              <a:buNone/>
              <a:defRPr sz="2363" b="0" i="0">
                <a:solidFill>
                  <a:schemeClr val="accent3"/>
                </a:solidFill>
                <a:latin typeface="Montserrat" pitchFamily="2" charset="77"/>
              </a:defRPr>
            </a:lvl1pPr>
          </a:lstStyle>
          <a:p>
            <a:pPr lvl="0"/>
            <a:r>
              <a:rPr lang="en-US"/>
              <a:t>Title second line</a:t>
            </a:r>
          </a:p>
        </p:txBody>
      </p:sp>
      <p:sp>
        <p:nvSpPr>
          <p:cNvPr id="6" name="Rectangle 5">
            <a:extLst>
              <a:ext uri="{FF2B5EF4-FFF2-40B4-BE49-F238E27FC236}">
                <a16:creationId xmlns:a16="http://schemas.microsoft.com/office/drawing/2014/main" id="{98B45B0D-55D6-2E46-B7CB-D0062F27146F}"/>
              </a:ext>
            </a:extLst>
          </p:cNvPr>
          <p:cNvSpPr/>
          <p:nvPr userDrawn="1"/>
        </p:nvSpPr>
        <p:spPr>
          <a:xfrm>
            <a:off x="-2945304" y="406505"/>
            <a:ext cx="2374368" cy="637547"/>
          </a:xfrm>
          <a:prstGeom prst="rect">
            <a:avLst/>
          </a:prstGeom>
        </p:spPr>
        <p:txBody>
          <a:bodyPr wrap="none">
            <a:spAutoFit/>
          </a:bodyPr>
          <a:lstStyle/>
          <a:p>
            <a:pPr lvl="0" algn="r"/>
            <a:r>
              <a:rPr lang="en-US" sz="3543" b="1" i="0">
                <a:solidFill>
                  <a:schemeClr val="bg1">
                    <a:lumMod val="85000"/>
                  </a:schemeClr>
                </a:solidFill>
                <a:latin typeface="Montserrat SemiBold" pitchFamily="2" charset="77"/>
              </a:rPr>
              <a:t>Title 36pt</a:t>
            </a:r>
          </a:p>
        </p:txBody>
      </p:sp>
      <p:sp>
        <p:nvSpPr>
          <p:cNvPr id="7" name="Rectangle 6">
            <a:extLst>
              <a:ext uri="{FF2B5EF4-FFF2-40B4-BE49-F238E27FC236}">
                <a16:creationId xmlns:a16="http://schemas.microsoft.com/office/drawing/2014/main" id="{08A91484-BFC2-EB46-803B-692944C185DF}"/>
              </a:ext>
            </a:extLst>
          </p:cNvPr>
          <p:cNvSpPr/>
          <p:nvPr userDrawn="1"/>
        </p:nvSpPr>
        <p:spPr>
          <a:xfrm>
            <a:off x="-2174760" y="1123540"/>
            <a:ext cx="1609735" cy="455959"/>
          </a:xfrm>
          <a:prstGeom prst="rect">
            <a:avLst/>
          </a:prstGeom>
        </p:spPr>
        <p:txBody>
          <a:bodyPr wrap="none">
            <a:spAutoFit/>
          </a:bodyPr>
          <a:lstStyle/>
          <a:p>
            <a:pPr lvl="0" algn="r"/>
            <a:r>
              <a:rPr lang="en-US" sz="2363" b="0" i="0">
                <a:solidFill>
                  <a:schemeClr val="bg1">
                    <a:lumMod val="85000"/>
                  </a:schemeClr>
                </a:solidFill>
                <a:latin typeface="Montserrat" pitchFamily="2" charset="77"/>
              </a:rPr>
              <a:t>Title 24pt</a:t>
            </a:r>
          </a:p>
        </p:txBody>
      </p:sp>
      <p:sp>
        <p:nvSpPr>
          <p:cNvPr id="8" name="Rectangle 7">
            <a:extLst>
              <a:ext uri="{FF2B5EF4-FFF2-40B4-BE49-F238E27FC236}">
                <a16:creationId xmlns:a16="http://schemas.microsoft.com/office/drawing/2014/main" id="{395BA382-EB5E-9148-B572-8B5A938B2196}"/>
              </a:ext>
            </a:extLst>
          </p:cNvPr>
          <p:cNvSpPr/>
          <p:nvPr userDrawn="1"/>
        </p:nvSpPr>
        <p:spPr>
          <a:xfrm>
            <a:off x="-2185982" y="1971697"/>
            <a:ext cx="1620957" cy="334707"/>
          </a:xfrm>
          <a:prstGeom prst="rect">
            <a:avLst/>
          </a:prstGeom>
        </p:spPr>
        <p:txBody>
          <a:bodyPr wrap="none">
            <a:spAutoFit/>
          </a:bodyPr>
          <a:lstStyle/>
          <a:p>
            <a:pPr lvl="0" algn="r"/>
            <a:r>
              <a:rPr lang="en-US" sz="1575" b="0" i="0">
                <a:solidFill>
                  <a:schemeClr val="bg1">
                    <a:lumMod val="85000"/>
                  </a:schemeClr>
                </a:solidFill>
                <a:latin typeface="Montserrat" pitchFamily="2" charset="77"/>
              </a:rPr>
              <a:t>Body text 16pt</a:t>
            </a:r>
          </a:p>
        </p:txBody>
      </p:sp>
      <p:sp>
        <p:nvSpPr>
          <p:cNvPr id="10" name="Text Placeholder 3">
            <a:extLst>
              <a:ext uri="{FF2B5EF4-FFF2-40B4-BE49-F238E27FC236}">
                <a16:creationId xmlns:a16="http://schemas.microsoft.com/office/drawing/2014/main" id="{63A1F113-BC35-A946-8B9E-2EC8BFAA4FD5}"/>
              </a:ext>
            </a:extLst>
          </p:cNvPr>
          <p:cNvSpPr>
            <a:spLocks noGrp="1"/>
          </p:cNvSpPr>
          <p:nvPr>
            <p:ph type="body" sz="quarter" idx="16" hasCustomPrompt="1"/>
          </p:nvPr>
        </p:nvSpPr>
        <p:spPr>
          <a:xfrm>
            <a:off x="8564148" y="1971901"/>
            <a:ext cx="6869305" cy="5983331"/>
          </a:xfrm>
        </p:spPr>
        <p:txBody>
          <a:bodyPr wrap="square" anchor="t">
            <a:noAutofit/>
          </a:bodyPr>
          <a:lstStyle>
            <a:lvl1pPr>
              <a:lnSpc>
                <a:spcPct val="114000"/>
              </a:lnSpc>
              <a:defRPr>
                <a:latin typeface="Montserrat" pitchFamily="2" charset="77"/>
              </a:defRPr>
            </a:lvl1pPr>
            <a:lvl2pPr>
              <a:lnSpc>
                <a:spcPct val="114000"/>
              </a:lnSpc>
              <a:defRPr sz="1575">
                <a:latin typeface="Montserrat" pitchFamily="2" charset="77"/>
              </a:defRPr>
            </a:lvl2pPr>
            <a:lvl3pPr>
              <a:lnSpc>
                <a:spcPct val="114000"/>
              </a:lnSpc>
              <a:defRPr sz="1378">
                <a:latin typeface="Montserrat" pitchFamily="2" charset="77"/>
              </a:defRPr>
            </a:lvl3pPr>
            <a:lvl4pPr>
              <a:lnSpc>
                <a:spcPct val="114000"/>
              </a:lnSpc>
              <a:defRPr sz="1181">
                <a:latin typeface="Montserrat" pitchFamily="2" charset="77"/>
              </a:defRPr>
            </a:lvl4pPr>
            <a:lvl5pPr>
              <a:lnSpc>
                <a:spcPct val="114000"/>
              </a:lnSpc>
              <a:defRPr sz="1083">
                <a:latin typeface="Montserrat" pitchFamily="2" charset="77"/>
              </a:defRPr>
            </a:lvl5pPr>
          </a:lstStyle>
          <a:p>
            <a:pPr lvl="0"/>
            <a:r>
              <a:rPr lang="en-US"/>
              <a:t>First level</a:t>
            </a:r>
          </a:p>
          <a:p>
            <a:pPr lvl="1"/>
            <a:r>
              <a:rPr lang="en-US"/>
              <a:t>Second level</a:t>
            </a:r>
          </a:p>
          <a:p>
            <a:pPr lvl="2"/>
            <a:r>
              <a:rPr lang="en-US"/>
              <a:t>Third level</a:t>
            </a:r>
          </a:p>
          <a:p>
            <a:pPr lvl="3"/>
            <a:r>
              <a:rPr lang="en-US"/>
              <a:t>Fourth level</a:t>
            </a:r>
          </a:p>
          <a:p>
            <a:pPr lvl="4"/>
            <a:r>
              <a:rPr lang="en-US"/>
              <a:t>Fifth level</a:t>
            </a:r>
            <a:endParaRPr lang="en-AU"/>
          </a:p>
        </p:txBody>
      </p:sp>
      <p:sp>
        <p:nvSpPr>
          <p:cNvPr id="12" name="Text Placeholder 9">
            <a:extLst>
              <a:ext uri="{FF2B5EF4-FFF2-40B4-BE49-F238E27FC236}">
                <a16:creationId xmlns:a16="http://schemas.microsoft.com/office/drawing/2014/main" id="{35AF5286-49FA-714C-99E8-BE8F187D61F4}"/>
              </a:ext>
            </a:extLst>
          </p:cNvPr>
          <p:cNvSpPr>
            <a:spLocks noGrp="1"/>
          </p:cNvSpPr>
          <p:nvPr>
            <p:ph type="body" sz="quarter" idx="17" hasCustomPrompt="1"/>
          </p:nvPr>
        </p:nvSpPr>
        <p:spPr>
          <a:xfrm>
            <a:off x="565378" y="1979285"/>
            <a:ext cx="6863619" cy="5983331"/>
          </a:xfrm>
        </p:spPr>
        <p:txBody>
          <a:bodyPr wrap="square">
            <a:noAutofit/>
          </a:bodyPr>
          <a:lstStyle>
            <a:lvl1pPr>
              <a:lnSpc>
                <a:spcPct val="114000"/>
              </a:lnSpc>
              <a:defRPr>
                <a:solidFill>
                  <a:srgbClr val="151515"/>
                </a:solidFill>
                <a:latin typeface="Montserrat" pitchFamily="2" charset="77"/>
              </a:defRPr>
            </a:lvl1pPr>
            <a:lvl2pPr>
              <a:lnSpc>
                <a:spcPct val="114000"/>
              </a:lnSpc>
              <a:defRPr sz="1575">
                <a:solidFill>
                  <a:srgbClr val="151515"/>
                </a:solidFill>
                <a:latin typeface="Montserrat" pitchFamily="2" charset="77"/>
              </a:defRPr>
            </a:lvl2pPr>
            <a:lvl3pPr>
              <a:lnSpc>
                <a:spcPct val="114000"/>
              </a:lnSpc>
              <a:defRPr sz="1378">
                <a:solidFill>
                  <a:srgbClr val="151515"/>
                </a:solidFill>
                <a:latin typeface="Montserrat" pitchFamily="2" charset="77"/>
              </a:defRPr>
            </a:lvl3pPr>
            <a:lvl4pPr>
              <a:lnSpc>
                <a:spcPct val="114000"/>
              </a:lnSpc>
              <a:defRPr sz="1181">
                <a:solidFill>
                  <a:srgbClr val="151515"/>
                </a:solidFill>
                <a:latin typeface="Montserrat" pitchFamily="2" charset="77"/>
              </a:defRPr>
            </a:lvl4pPr>
            <a:lvl5pPr>
              <a:lnSpc>
                <a:spcPct val="114000"/>
              </a:lnSpc>
              <a:defRPr sz="1083">
                <a:solidFill>
                  <a:srgbClr val="151515"/>
                </a:solidFill>
                <a:latin typeface="Montserrat" pitchFamily="2" charset="77"/>
              </a:defRPr>
            </a:lvl5pPr>
          </a:lstStyle>
          <a:p>
            <a:pPr lvl="0"/>
            <a:r>
              <a:rPr lang="en-US"/>
              <a:t>First level</a:t>
            </a:r>
          </a:p>
          <a:p>
            <a:pPr lvl="1"/>
            <a:r>
              <a:rPr lang="en-US"/>
              <a:t>Second level</a:t>
            </a:r>
          </a:p>
          <a:p>
            <a:pPr lvl="2"/>
            <a:r>
              <a:rPr lang="en-US"/>
              <a:t>Third level</a:t>
            </a:r>
          </a:p>
          <a:p>
            <a:pPr lvl="3"/>
            <a:r>
              <a:rPr lang="en-US"/>
              <a:t>Fourth level</a:t>
            </a:r>
          </a:p>
          <a:p>
            <a:pPr lvl="4"/>
            <a:r>
              <a:rPr lang="en-US"/>
              <a:t>Fifth level</a:t>
            </a:r>
            <a:endParaRPr lang="en-AU"/>
          </a:p>
        </p:txBody>
      </p:sp>
    </p:spTree>
    <p:extLst>
      <p:ext uri="{BB962C8B-B14F-4D97-AF65-F5344CB8AC3E}">
        <p14:creationId xmlns:p14="http://schemas.microsoft.com/office/powerpoint/2010/main" val="1909110594"/>
      </p:ext>
    </p:extLst>
  </p:cSld>
  <p:clrMapOvr>
    <a:masterClrMapping/>
  </p:clrMapOvr>
  <p:extLst>
    <p:ext uri="{DCECCB84-F9BA-43D5-87BE-67443E8EF086}">
      <p15:sldGuideLst xmlns:p15="http://schemas.microsoft.com/office/powerpoint/2012/main">
        <p15:guide id="1" orient="horz" pos="2160">
          <p15:clr>
            <a:srgbClr val="FBAE40"/>
          </p15:clr>
        </p15:guide>
        <p15:guide id="2" pos="2844">
          <p15:clr>
            <a:srgbClr val="FBAE40"/>
          </p15:clr>
        </p15:guide>
        <p15:guide id="3" pos="275">
          <p15:clr>
            <a:srgbClr val="FBAE40"/>
          </p15:clr>
        </p15:guide>
        <p15:guide id="4" orient="horz" pos="368">
          <p15:clr>
            <a:srgbClr val="FBAE40"/>
          </p15:clr>
        </p15:guide>
        <p15:guide id="5" pos="5416">
          <p15:clr>
            <a:srgbClr val="FBAE40"/>
          </p15:clr>
        </p15:guide>
        <p15:guide id="6" orient="horz" pos="3929">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userDrawn="1">
  <p:cSld name="99_Title Slide">
    <p:spTree>
      <p:nvGrpSpPr>
        <p:cNvPr id="1" name=""/>
        <p:cNvGrpSpPr/>
        <p:nvPr/>
      </p:nvGrpSpPr>
      <p:grpSpPr>
        <a:xfrm>
          <a:off x="0" y="0"/>
          <a:ext cx="0" cy="0"/>
          <a:chOff x="0" y="0"/>
          <a:chExt cx="0" cy="0"/>
        </a:xfrm>
      </p:grpSpPr>
      <p:sp>
        <p:nvSpPr>
          <p:cNvPr id="6" name="Picture Placeholder 5">
            <a:extLst>
              <a:ext uri="{FF2B5EF4-FFF2-40B4-BE49-F238E27FC236}">
                <a16:creationId xmlns:a16="http://schemas.microsoft.com/office/drawing/2014/main" id="{40C0AEBB-8540-F342-BBFE-D3CCC604A34F}"/>
              </a:ext>
            </a:extLst>
          </p:cNvPr>
          <p:cNvSpPr>
            <a:spLocks noGrp="1"/>
          </p:cNvSpPr>
          <p:nvPr>
            <p:ph type="pic" sz="quarter" idx="39"/>
          </p:nvPr>
        </p:nvSpPr>
        <p:spPr>
          <a:xfrm>
            <a:off x="12013664" y="4559772"/>
            <a:ext cx="3890624" cy="4356137"/>
          </a:xfrm>
          <a:custGeom>
            <a:avLst/>
            <a:gdLst>
              <a:gd name="connsiteX0" fmla="*/ 0 w 6094021"/>
              <a:gd name="connsiteY0" fmla="*/ 0 h 6858000"/>
              <a:gd name="connsiteX1" fmla="*/ 6094021 w 6094021"/>
              <a:gd name="connsiteY1" fmla="*/ 0 h 6858000"/>
              <a:gd name="connsiteX2" fmla="*/ 6094021 w 6094021"/>
              <a:gd name="connsiteY2" fmla="*/ 6858000 h 6858000"/>
              <a:gd name="connsiteX3" fmla="*/ 0 w 609402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4021" h="6858000">
                <a:moveTo>
                  <a:pt x="0" y="0"/>
                </a:moveTo>
                <a:lnTo>
                  <a:pt x="6094021" y="0"/>
                </a:lnTo>
                <a:lnTo>
                  <a:pt x="6094021" y="6858000"/>
                </a:lnTo>
                <a:lnTo>
                  <a:pt x="0" y="6858000"/>
                </a:lnTo>
                <a:close/>
              </a:path>
            </a:pathLst>
          </a:custGeom>
          <a:solidFill>
            <a:schemeClr val="bg1">
              <a:lumMod val="85000"/>
            </a:schemeClr>
          </a:solidFill>
        </p:spPr>
        <p:txBody>
          <a:bodyPr wrap="square">
            <a:noAutofit/>
          </a:bodyPr>
          <a:lstStyle/>
          <a:p>
            <a:endParaRPr lang="en-UA"/>
          </a:p>
        </p:txBody>
      </p:sp>
      <p:sp>
        <p:nvSpPr>
          <p:cNvPr id="7" name="Picture Placeholder 5">
            <a:extLst>
              <a:ext uri="{FF2B5EF4-FFF2-40B4-BE49-F238E27FC236}">
                <a16:creationId xmlns:a16="http://schemas.microsoft.com/office/drawing/2014/main" id="{8E3DBA37-9DA0-BA48-B532-3AB51447EC55}"/>
              </a:ext>
            </a:extLst>
          </p:cNvPr>
          <p:cNvSpPr>
            <a:spLocks noGrp="1"/>
          </p:cNvSpPr>
          <p:nvPr>
            <p:ph type="pic" sz="quarter" idx="40"/>
          </p:nvPr>
        </p:nvSpPr>
        <p:spPr>
          <a:xfrm>
            <a:off x="8013958" y="4559772"/>
            <a:ext cx="3890624" cy="4356137"/>
          </a:xfrm>
          <a:custGeom>
            <a:avLst/>
            <a:gdLst>
              <a:gd name="connsiteX0" fmla="*/ 0 w 6094021"/>
              <a:gd name="connsiteY0" fmla="*/ 0 h 6858000"/>
              <a:gd name="connsiteX1" fmla="*/ 6094021 w 6094021"/>
              <a:gd name="connsiteY1" fmla="*/ 0 h 6858000"/>
              <a:gd name="connsiteX2" fmla="*/ 6094021 w 6094021"/>
              <a:gd name="connsiteY2" fmla="*/ 6858000 h 6858000"/>
              <a:gd name="connsiteX3" fmla="*/ 0 w 609402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4021" h="6858000">
                <a:moveTo>
                  <a:pt x="0" y="0"/>
                </a:moveTo>
                <a:lnTo>
                  <a:pt x="6094021" y="0"/>
                </a:lnTo>
                <a:lnTo>
                  <a:pt x="6094021" y="6858000"/>
                </a:lnTo>
                <a:lnTo>
                  <a:pt x="0" y="6858000"/>
                </a:lnTo>
                <a:close/>
              </a:path>
            </a:pathLst>
          </a:custGeom>
          <a:solidFill>
            <a:schemeClr val="bg1">
              <a:lumMod val="85000"/>
            </a:schemeClr>
          </a:solidFill>
        </p:spPr>
        <p:txBody>
          <a:bodyPr wrap="square">
            <a:noAutofit/>
          </a:bodyPr>
          <a:lstStyle/>
          <a:p>
            <a:endParaRPr lang="en-UA"/>
          </a:p>
        </p:txBody>
      </p:sp>
      <p:sp>
        <p:nvSpPr>
          <p:cNvPr id="8" name="Picture Placeholder 5">
            <a:extLst>
              <a:ext uri="{FF2B5EF4-FFF2-40B4-BE49-F238E27FC236}">
                <a16:creationId xmlns:a16="http://schemas.microsoft.com/office/drawing/2014/main" id="{7AAB393A-1F5C-E442-A7A3-B02BF5D7CD5F}"/>
              </a:ext>
            </a:extLst>
          </p:cNvPr>
          <p:cNvSpPr>
            <a:spLocks noGrp="1"/>
          </p:cNvSpPr>
          <p:nvPr>
            <p:ph type="pic" sz="quarter" idx="41"/>
          </p:nvPr>
        </p:nvSpPr>
        <p:spPr>
          <a:xfrm>
            <a:off x="12013664" y="87274"/>
            <a:ext cx="3890624" cy="4356137"/>
          </a:xfrm>
          <a:custGeom>
            <a:avLst/>
            <a:gdLst>
              <a:gd name="connsiteX0" fmla="*/ 0 w 6094021"/>
              <a:gd name="connsiteY0" fmla="*/ 0 h 6858000"/>
              <a:gd name="connsiteX1" fmla="*/ 6094021 w 6094021"/>
              <a:gd name="connsiteY1" fmla="*/ 0 h 6858000"/>
              <a:gd name="connsiteX2" fmla="*/ 6094021 w 6094021"/>
              <a:gd name="connsiteY2" fmla="*/ 6858000 h 6858000"/>
              <a:gd name="connsiteX3" fmla="*/ 0 w 609402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4021" h="6858000">
                <a:moveTo>
                  <a:pt x="0" y="0"/>
                </a:moveTo>
                <a:lnTo>
                  <a:pt x="6094021" y="0"/>
                </a:lnTo>
                <a:lnTo>
                  <a:pt x="6094021" y="6858000"/>
                </a:lnTo>
                <a:lnTo>
                  <a:pt x="0" y="6858000"/>
                </a:lnTo>
                <a:close/>
              </a:path>
            </a:pathLst>
          </a:custGeom>
          <a:solidFill>
            <a:schemeClr val="bg1">
              <a:lumMod val="85000"/>
            </a:schemeClr>
          </a:solidFill>
        </p:spPr>
        <p:txBody>
          <a:bodyPr wrap="square">
            <a:noAutofit/>
          </a:bodyPr>
          <a:lstStyle/>
          <a:p>
            <a:endParaRPr lang="en-UA"/>
          </a:p>
        </p:txBody>
      </p:sp>
      <p:sp>
        <p:nvSpPr>
          <p:cNvPr id="9" name="Picture Placeholder 5">
            <a:extLst>
              <a:ext uri="{FF2B5EF4-FFF2-40B4-BE49-F238E27FC236}">
                <a16:creationId xmlns:a16="http://schemas.microsoft.com/office/drawing/2014/main" id="{4CE4921A-6C97-5F4E-B119-FE7C24643357}"/>
              </a:ext>
            </a:extLst>
          </p:cNvPr>
          <p:cNvSpPr>
            <a:spLocks noGrp="1"/>
          </p:cNvSpPr>
          <p:nvPr>
            <p:ph type="pic" sz="quarter" idx="42"/>
          </p:nvPr>
        </p:nvSpPr>
        <p:spPr>
          <a:xfrm>
            <a:off x="8013958" y="87274"/>
            <a:ext cx="3890624" cy="4356137"/>
          </a:xfrm>
          <a:custGeom>
            <a:avLst/>
            <a:gdLst>
              <a:gd name="connsiteX0" fmla="*/ 0 w 6094021"/>
              <a:gd name="connsiteY0" fmla="*/ 0 h 6858000"/>
              <a:gd name="connsiteX1" fmla="*/ 6094021 w 6094021"/>
              <a:gd name="connsiteY1" fmla="*/ 0 h 6858000"/>
              <a:gd name="connsiteX2" fmla="*/ 6094021 w 6094021"/>
              <a:gd name="connsiteY2" fmla="*/ 6858000 h 6858000"/>
              <a:gd name="connsiteX3" fmla="*/ 0 w 609402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094021" h="6858000">
                <a:moveTo>
                  <a:pt x="0" y="0"/>
                </a:moveTo>
                <a:lnTo>
                  <a:pt x="6094021" y="0"/>
                </a:lnTo>
                <a:lnTo>
                  <a:pt x="6094021" y="6858000"/>
                </a:lnTo>
                <a:lnTo>
                  <a:pt x="0" y="6858000"/>
                </a:lnTo>
                <a:close/>
              </a:path>
            </a:pathLst>
          </a:custGeom>
          <a:solidFill>
            <a:schemeClr val="bg1">
              <a:lumMod val="85000"/>
            </a:schemeClr>
          </a:solidFill>
        </p:spPr>
        <p:txBody>
          <a:bodyPr wrap="square">
            <a:noAutofit/>
          </a:bodyPr>
          <a:lstStyle/>
          <a:p>
            <a:endParaRPr lang="en-UA"/>
          </a:p>
        </p:txBody>
      </p:sp>
    </p:spTree>
    <p:extLst>
      <p:ext uri="{BB962C8B-B14F-4D97-AF65-F5344CB8AC3E}">
        <p14:creationId xmlns:p14="http://schemas.microsoft.com/office/powerpoint/2010/main" val="2860431080"/>
      </p:ext>
    </p:extLst>
  </p:cSld>
  <p:clrMapOvr>
    <a:masterClrMapping/>
  </p:clrMapOvr>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14:presetBounceEnd="50000">
                                      <p:stCondLst>
                                        <p:cond delay="1600"/>
                                      </p:stCondLst>
                                      <p:childTnLst>
                                        <p:set>
                                          <p:cBhvr>
                                            <p:cTn id="6" dur="1" fill="hold">
                                              <p:stCondLst>
                                                <p:cond delay="0"/>
                                              </p:stCondLst>
                                            </p:cTn>
                                            <p:tgtEl>
                                              <p:spTgt spid="6"/>
                                            </p:tgtEl>
                                            <p:attrNameLst>
                                              <p:attrName>style.visibility</p:attrName>
                                            </p:attrNameLst>
                                          </p:cBhvr>
                                          <p:to>
                                            <p:strVal val="visible"/>
                                          </p:to>
                                        </p:set>
                                        <p:anim calcmode="lin" valueType="num" p14:bounceEnd="50000">
                                          <p:cBhvr additive="base">
                                            <p:cTn id="7" dur="1000" fill="hold"/>
                                            <p:tgtEl>
                                              <p:spTgt spid="6"/>
                                            </p:tgtEl>
                                            <p:attrNameLst>
                                              <p:attrName>ppt_x</p:attrName>
                                            </p:attrNameLst>
                                          </p:cBhvr>
                                          <p:tavLst>
                                            <p:tav tm="0">
                                              <p:val>
                                                <p:strVal val="#ppt_x"/>
                                              </p:val>
                                            </p:tav>
                                            <p:tav tm="100000">
                                              <p:val>
                                                <p:strVal val="#ppt_x"/>
                                              </p:val>
                                            </p:tav>
                                          </p:tavLst>
                                        </p:anim>
                                        <p:anim calcmode="lin" valueType="num" p14:bounceEnd="50000">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14:presetBounceEnd="50000">
                                      <p:stCondLst>
                                        <p:cond delay="1400"/>
                                      </p:stCondLst>
                                      <p:childTnLst>
                                        <p:set>
                                          <p:cBhvr>
                                            <p:cTn id="10" dur="1" fill="hold">
                                              <p:stCondLst>
                                                <p:cond delay="0"/>
                                              </p:stCondLst>
                                            </p:cTn>
                                            <p:tgtEl>
                                              <p:spTgt spid="7"/>
                                            </p:tgtEl>
                                            <p:attrNameLst>
                                              <p:attrName>style.visibility</p:attrName>
                                            </p:attrNameLst>
                                          </p:cBhvr>
                                          <p:to>
                                            <p:strVal val="visible"/>
                                          </p:to>
                                        </p:set>
                                        <p:anim calcmode="lin" valueType="num" p14:bounceEnd="50000">
                                          <p:cBhvr additive="base">
                                            <p:cTn id="11" dur="1000" fill="hold"/>
                                            <p:tgtEl>
                                              <p:spTgt spid="7"/>
                                            </p:tgtEl>
                                            <p:attrNameLst>
                                              <p:attrName>ppt_x</p:attrName>
                                            </p:attrNameLst>
                                          </p:cBhvr>
                                          <p:tavLst>
                                            <p:tav tm="0">
                                              <p:val>
                                                <p:strVal val="#ppt_x"/>
                                              </p:val>
                                            </p:tav>
                                            <p:tav tm="100000">
                                              <p:val>
                                                <p:strVal val="#ppt_x"/>
                                              </p:val>
                                            </p:tav>
                                          </p:tavLst>
                                        </p:anim>
                                        <p:anim calcmode="lin" valueType="num" p14:bounceEnd="50000">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1" fill="hold" grpId="0" nodeType="withEffect" p14:presetBounceEnd="50000">
                                      <p:stCondLst>
                                        <p:cond delay="1200"/>
                                      </p:stCondLst>
                                      <p:childTnLst>
                                        <p:set>
                                          <p:cBhvr>
                                            <p:cTn id="14" dur="1" fill="hold">
                                              <p:stCondLst>
                                                <p:cond delay="0"/>
                                              </p:stCondLst>
                                            </p:cTn>
                                            <p:tgtEl>
                                              <p:spTgt spid="8"/>
                                            </p:tgtEl>
                                            <p:attrNameLst>
                                              <p:attrName>style.visibility</p:attrName>
                                            </p:attrNameLst>
                                          </p:cBhvr>
                                          <p:to>
                                            <p:strVal val="visible"/>
                                          </p:to>
                                        </p:set>
                                        <p:anim calcmode="lin" valueType="num" p14:bounceEnd="50000">
                                          <p:cBhvr additive="base">
                                            <p:cTn id="15" dur="1000" fill="hold"/>
                                            <p:tgtEl>
                                              <p:spTgt spid="8"/>
                                            </p:tgtEl>
                                            <p:attrNameLst>
                                              <p:attrName>ppt_x</p:attrName>
                                            </p:attrNameLst>
                                          </p:cBhvr>
                                          <p:tavLst>
                                            <p:tav tm="0">
                                              <p:val>
                                                <p:strVal val="#ppt_x"/>
                                              </p:val>
                                            </p:tav>
                                            <p:tav tm="100000">
                                              <p:val>
                                                <p:strVal val="#ppt_x"/>
                                              </p:val>
                                            </p:tav>
                                          </p:tavLst>
                                        </p:anim>
                                        <p:anim calcmode="lin" valueType="num" p14:bounceEnd="50000">
                                          <p:cBhvr additive="base">
                                            <p:cTn id="16" dur="100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14:presetBounceEnd="50000">
                                      <p:stCondLst>
                                        <p:cond delay="1000"/>
                                      </p:stCondLst>
                                      <p:childTnLst>
                                        <p:set>
                                          <p:cBhvr>
                                            <p:cTn id="18" dur="1" fill="hold">
                                              <p:stCondLst>
                                                <p:cond delay="0"/>
                                              </p:stCondLst>
                                            </p:cTn>
                                            <p:tgtEl>
                                              <p:spTgt spid="9"/>
                                            </p:tgtEl>
                                            <p:attrNameLst>
                                              <p:attrName>style.visibility</p:attrName>
                                            </p:attrNameLst>
                                          </p:cBhvr>
                                          <p:to>
                                            <p:strVal val="visible"/>
                                          </p:to>
                                        </p:set>
                                        <p:anim calcmode="lin" valueType="num" p14:bounceEnd="50000">
                                          <p:cBhvr additive="base">
                                            <p:cTn id="19" dur="1000" fill="hold"/>
                                            <p:tgtEl>
                                              <p:spTgt spid="9"/>
                                            </p:tgtEl>
                                            <p:attrNameLst>
                                              <p:attrName>ppt_x</p:attrName>
                                            </p:attrNameLst>
                                          </p:cBhvr>
                                          <p:tavLst>
                                            <p:tav tm="0">
                                              <p:val>
                                                <p:strVal val="#ppt_x"/>
                                              </p:val>
                                            </p:tav>
                                            <p:tav tm="100000">
                                              <p:val>
                                                <p:strVal val="#ppt_x"/>
                                              </p:val>
                                            </p:tav>
                                          </p:tavLst>
                                        </p:anim>
                                        <p:anim calcmode="lin" valueType="num" p14:bounceEnd="50000">
                                          <p:cBhvr additive="base">
                                            <p:cTn id="20"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mc:Choice>
    <mc:Fallback xmlns="">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160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1000" fill="hold"/>
                                            <p:tgtEl>
                                              <p:spTgt spid="6"/>
                                            </p:tgtEl>
                                            <p:attrNameLst>
                                              <p:attrName>ppt_x</p:attrName>
                                            </p:attrNameLst>
                                          </p:cBhvr>
                                          <p:tavLst>
                                            <p:tav tm="0">
                                              <p:val>
                                                <p:strVal val="#ppt_x"/>
                                              </p:val>
                                            </p:tav>
                                            <p:tav tm="100000">
                                              <p:val>
                                                <p:strVal val="#ppt_x"/>
                                              </p:val>
                                            </p:tav>
                                          </p:tavLst>
                                        </p:anim>
                                        <p:anim calcmode="lin" valueType="num">
                                          <p:cBhvr additive="base">
                                            <p:cTn id="8" dur="1000" fill="hold"/>
                                            <p:tgtEl>
                                              <p:spTgt spid="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1400"/>
                                      </p:stCondLst>
                                      <p:childTnLst>
                                        <p:set>
                                          <p:cBhvr>
                                            <p:cTn id="10" dur="1" fill="hold">
                                              <p:stCondLst>
                                                <p:cond delay="0"/>
                                              </p:stCondLst>
                                            </p:cTn>
                                            <p:tgtEl>
                                              <p:spTgt spid="7"/>
                                            </p:tgtEl>
                                            <p:attrNameLst>
                                              <p:attrName>style.visibility</p:attrName>
                                            </p:attrNameLst>
                                          </p:cBhvr>
                                          <p:to>
                                            <p:strVal val="visible"/>
                                          </p:to>
                                        </p:set>
                                        <p:anim calcmode="lin" valueType="num">
                                          <p:cBhvr additive="base">
                                            <p:cTn id="11" dur="1000" fill="hold"/>
                                            <p:tgtEl>
                                              <p:spTgt spid="7"/>
                                            </p:tgtEl>
                                            <p:attrNameLst>
                                              <p:attrName>ppt_x</p:attrName>
                                            </p:attrNameLst>
                                          </p:cBhvr>
                                          <p:tavLst>
                                            <p:tav tm="0">
                                              <p:val>
                                                <p:strVal val="#ppt_x"/>
                                              </p:val>
                                            </p:tav>
                                            <p:tav tm="100000">
                                              <p:val>
                                                <p:strVal val="#ppt_x"/>
                                              </p:val>
                                            </p:tav>
                                          </p:tavLst>
                                        </p:anim>
                                        <p:anim calcmode="lin" valueType="num">
                                          <p:cBhvr additive="base">
                                            <p:cTn id="12" dur="1000" fill="hold"/>
                                            <p:tgtEl>
                                              <p:spTgt spid="7"/>
                                            </p:tgtEl>
                                            <p:attrNameLst>
                                              <p:attrName>ppt_y</p:attrName>
                                            </p:attrNameLst>
                                          </p:cBhvr>
                                          <p:tavLst>
                                            <p:tav tm="0">
                                              <p:val>
                                                <p:strVal val="1+#ppt_h/2"/>
                                              </p:val>
                                            </p:tav>
                                            <p:tav tm="100000">
                                              <p:val>
                                                <p:strVal val="#ppt_y"/>
                                              </p:val>
                                            </p:tav>
                                          </p:tavLst>
                                        </p:anim>
                                      </p:childTnLst>
                                    </p:cTn>
                                  </p:par>
                                  <p:par>
                                    <p:cTn id="13" presetID="2" presetClass="entr" presetSubtype="1" fill="hold" grpId="0" nodeType="withEffect">
                                      <p:stCondLst>
                                        <p:cond delay="120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1000" fill="hold"/>
                                            <p:tgtEl>
                                              <p:spTgt spid="8"/>
                                            </p:tgtEl>
                                            <p:attrNameLst>
                                              <p:attrName>ppt_x</p:attrName>
                                            </p:attrNameLst>
                                          </p:cBhvr>
                                          <p:tavLst>
                                            <p:tav tm="0">
                                              <p:val>
                                                <p:strVal val="#ppt_x"/>
                                              </p:val>
                                            </p:tav>
                                            <p:tav tm="100000">
                                              <p:val>
                                                <p:strVal val="#ppt_x"/>
                                              </p:val>
                                            </p:tav>
                                          </p:tavLst>
                                        </p:anim>
                                        <p:anim calcmode="lin" valueType="num">
                                          <p:cBhvr additive="base">
                                            <p:cTn id="16" dur="1000" fill="hold"/>
                                            <p:tgtEl>
                                              <p:spTgt spid="8"/>
                                            </p:tgtEl>
                                            <p:attrNameLst>
                                              <p:attrName>ppt_y</p:attrName>
                                            </p:attrNameLst>
                                          </p:cBhvr>
                                          <p:tavLst>
                                            <p:tav tm="0">
                                              <p:val>
                                                <p:strVal val="0-#ppt_h/2"/>
                                              </p:val>
                                            </p:tav>
                                            <p:tav tm="100000">
                                              <p:val>
                                                <p:strVal val="#ppt_y"/>
                                              </p:val>
                                            </p:tav>
                                          </p:tavLst>
                                        </p:anim>
                                      </p:childTnLst>
                                    </p:cTn>
                                  </p:par>
                                  <p:par>
                                    <p:cTn id="17" presetID="2" presetClass="entr" presetSubtype="1" fill="hold" grpId="0" nodeType="withEffect">
                                      <p:stCondLst>
                                        <p:cond delay="1000"/>
                                      </p:stCondLst>
                                      <p:childTnLst>
                                        <p:set>
                                          <p:cBhvr>
                                            <p:cTn id="18" dur="1" fill="hold">
                                              <p:stCondLst>
                                                <p:cond delay="0"/>
                                              </p:stCondLst>
                                            </p:cTn>
                                            <p:tgtEl>
                                              <p:spTgt spid="9"/>
                                            </p:tgtEl>
                                            <p:attrNameLst>
                                              <p:attrName>style.visibility</p:attrName>
                                            </p:attrNameLst>
                                          </p:cBhvr>
                                          <p:to>
                                            <p:strVal val="visible"/>
                                          </p:to>
                                        </p:set>
                                        <p:anim calcmode="lin" valueType="num">
                                          <p:cBhvr additive="base">
                                            <p:cTn id="19" dur="1000" fill="hold"/>
                                            <p:tgtEl>
                                              <p:spTgt spid="9"/>
                                            </p:tgtEl>
                                            <p:attrNameLst>
                                              <p:attrName>ppt_x</p:attrName>
                                            </p:attrNameLst>
                                          </p:cBhvr>
                                          <p:tavLst>
                                            <p:tav tm="0">
                                              <p:val>
                                                <p:strVal val="#ppt_x"/>
                                              </p:val>
                                            </p:tav>
                                            <p:tav tm="100000">
                                              <p:val>
                                                <p:strVal val="#ppt_x"/>
                                              </p:val>
                                            </p:tav>
                                          </p:tavLst>
                                        </p:anim>
                                        <p:anim calcmode="lin" valueType="num">
                                          <p:cBhvr additive="base">
                                            <p:cTn id="20" dur="1000" fill="hold"/>
                                            <p:tgtEl>
                                              <p:spTgt spid="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Lst>
      </p:timing>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DDC206C-2674-1B5C-1FE1-F777E807D33E}"/>
              </a:ext>
            </a:extLst>
          </p:cNvPr>
          <p:cNvSpPr/>
          <p:nvPr userDrawn="1"/>
        </p:nvSpPr>
        <p:spPr>
          <a:xfrm>
            <a:off x="7558500" y="2125876"/>
            <a:ext cx="7933346" cy="581755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0" marR="0" lvl="0" indent="0" algn="r" defTabSz="1199876" rtl="0" eaLnBrk="1" fontAlgn="auto" latinLnBrk="0" hangingPunct="1">
              <a:lnSpc>
                <a:spcPct val="100000"/>
              </a:lnSpc>
              <a:spcBef>
                <a:spcPts val="0"/>
              </a:spcBef>
              <a:spcAft>
                <a:spcPts val="0"/>
              </a:spcAft>
              <a:buClrTx/>
              <a:buSzTx/>
              <a:buFontTx/>
              <a:buNone/>
              <a:tabLst/>
              <a:defRPr/>
            </a:pPr>
            <a:r>
              <a:rPr kumimoji="0" lang="en-US" sz="6955" b="1" i="0" u="none" strike="noStrike" kern="1200" cap="none" spc="0" normalizeH="0" baseline="0" noProof="0">
                <a:ln>
                  <a:noFill/>
                </a:ln>
                <a:solidFill>
                  <a:srgbClr val="FF0000"/>
                </a:solidFill>
                <a:effectLst/>
                <a:uLnTx/>
                <a:uFillTx/>
                <a:latin typeface="Proxima Nova ExCn" panose="02000506030000020004" pitchFamily="50" charset="0"/>
                <a:cs typeface="Arial" panose="020B0604020202020204" pitchFamily="34" charset="0"/>
              </a:rPr>
              <a:t>TITLE</a:t>
            </a:r>
          </a:p>
        </p:txBody>
      </p:sp>
      <p:pic>
        <p:nvPicPr>
          <p:cNvPr id="4" name="Picture 3" descr="Graphical user interface&#10;&#10;Description automatically generated with low confidence">
            <a:extLst>
              <a:ext uri="{FF2B5EF4-FFF2-40B4-BE49-F238E27FC236}">
                <a16:creationId xmlns:a16="http://schemas.microsoft.com/office/drawing/2014/main" id="{2C56B48F-40C5-AA9D-274D-974377EBD57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853199" y="1539815"/>
            <a:ext cx="8334358" cy="5366412"/>
          </a:xfrm>
          <a:prstGeom prst="rect">
            <a:avLst/>
          </a:prstGeom>
        </p:spPr>
      </p:pic>
      <p:pic>
        <p:nvPicPr>
          <p:cNvPr id="5" name="Picture 4" descr="Background pattern&#10;&#10;Description automatically generated with medium confidence">
            <a:extLst>
              <a:ext uri="{FF2B5EF4-FFF2-40B4-BE49-F238E27FC236}">
                <a16:creationId xmlns:a16="http://schemas.microsoft.com/office/drawing/2014/main" id="{821F9528-A15C-0048-2E5D-63681289CED5}"/>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2282563" y="944833"/>
            <a:ext cx="3010654" cy="762221"/>
          </a:xfrm>
          <a:prstGeom prst="rect">
            <a:avLst/>
          </a:prstGeom>
        </p:spPr>
      </p:pic>
      <p:cxnSp>
        <p:nvCxnSpPr>
          <p:cNvPr id="6" name="Straight Connector 5">
            <a:extLst>
              <a:ext uri="{FF2B5EF4-FFF2-40B4-BE49-F238E27FC236}">
                <a16:creationId xmlns:a16="http://schemas.microsoft.com/office/drawing/2014/main" id="{E383D1DD-F7A3-6692-3400-D359F116AB0F}"/>
              </a:ext>
            </a:extLst>
          </p:cNvPr>
          <p:cNvCxnSpPr/>
          <p:nvPr userDrawn="1"/>
        </p:nvCxnSpPr>
        <p:spPr>
          <a:xfrm flipH="1">
            <a:off x="11810156" y="2125875"/>
            <a:ext cx="3779250" cy="0"/>
          </a:xfrm>
          <a:prstGeom prst="line">
            <a:avLst/>
          </a:prstGeom>
          <a:ln w="28575"/>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167527312"/>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Quote Slide">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569137F-27F3-4974-84BE-DAF3D4640179}"/>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41722" y="141725"/>
            <a:ext cx="1308565" cy="331295"/>
          </a:xfrm>
          <a:prstGeom prst="rect">
            <a:avLst/>
          </a:prstGeom>
        </p:spPr>
      </p:pic>
      <p:cxnSp>
        <p:nvCxnSpPr>
          <p:cNvPr id="6" name="Straight Connector 5">
            <a:extLst>
              <a:ext uri="{FF2B5EF4-FFF2-40B4-BE49-F238E27FC236}">
                <a16:creationId xmlns:a16="http://schemas.microsoft.com/office/drawing/2014/main" id="{39BE740F-A057-4E89-8D84-705DE3481C10}"/>
              </a:ext>
            </a:extLst>
          </p:cNvPr>
          <p:cNvCxnSpPr/>
          <p:nvPr userDrawn="1"/>
        </p:nvCxnSpPr>
        <p:spPr>
          <a:xfrm>
            <a:off x="1671016" y="5260561"/>
            <a:ext cx="12640931" cy="0"/>
          </a:xfrm>
          <a:prstGeom prst="line">
            <a:avLst/>
          </a:prstGeom>
          <a:ln w="38100">
            <a:solidFill>
              <a:srgbClr val="EF3B39"/>
            </a:solidFill>
          </a:ln>
        </p:spPr>
        <p:style>
          <a:lnRef idx="1">
            <a:schemeClr val="dk1"/>
          </a:lnRef>
          <a:fillRef idx="0">
            <a:schemeClr val="dk1"/>
          </a:fillRef>
          <a:effectRef idx="0">
            <a:schemeClr val="dk1"/>
          </a:effectRef>
          <a:fontRef idx="minor">
            <a:schemeClr val="tx1"/>
          </a:fontRef>
        </p:style>
      </p:cxnSp>
      <p:sp>
        <p:nvSpPr>
          <p:cNvPr id="11" name="Text Placeholder 10">
            <a:extLst>
              <a:ext uri="{FF2B5EF4-FFF2-40B4-BE49-F238E27FC236}">
                <a16:creationId xmlns:a16="http://schemas.microsoft.com/office/drawing/2014/main" id="{F023801D-BDA0-BBD4-52BC-E91BE58E5577}"/>
              </a:ext>
            </a:extLst>
          </p:cNvPr>
          <p:cNvSpPr>
            <a:spLocks noGrp="1"/>
          </p:cNvSpPr>
          <p:nvPr>
            <p:ph type="body" sz="quarter" idx="10"/>
          </p:nvPr>
        </p:nvSpPr>
        <p:spPr>
          <a:xfrm>
            <a:off x="1671015" y="3738978"/>
            <a:ext cx="12134526" cy="1108276"/>
          </a:xfrm>
          <a:prstGeom prst="rect">
            <a:avLst/>
          </a:prstGeom>
        </p:spPr>
        <p:txBody>
          <a:bodyPr/>
          <a:lstStyle>
            <a:lvl1pPr algn="ctr">
              <a:defRPr sz="3149">
                <a:latin typeface="Proxima Nova ExCn" panose="02000506030000020004" pitchFamily="50" charset="0"/>
              </a:defRPr>
            </a:lvl1pPr>
          </a:lstStyle>
          <a:p>
            <a:pPr lvl="0"/>
            <a:r>
              <a:rPr lang="en-US"/>
              <a:t>Click to edit Master text styles</a:t>
            </a:r>
          </a:p>
        </p:txBody>
      </p:sp>
      <p:sp>
        <p:nvSpPr>
          <p:cNvPr id="13" name="Text Placeholder 12">
            <a:extLst>
              <a:ext uri="{FF2B5EF4-FFF2-40B4-BE49-F238E27FC236}">
                <a16:creationId xmlns:a16="http://schemas.microsoft.com/office/drawing/2014/main" id="{0C2E0D4D-6A76-6B52-698F-50565278D650}"/>
              </a:ext>
            </a:extLst>
          </p:cNvPr>
          <p:cNvSpPr>
            <a:spLocks noGrp="1"/>
          </p:cNvSpPr>
          <p:nvPr>
            <p:ph type="body" sz="quarter" idx="11" hasCustomPrompt="1"/>
          </p:nvPr>
        </p:nvSpPr>
        <p:spPr>
          <a:xfrm>
            <a:off x="6782112" y="473021"/>
            <a:ext cx="8680912" cy="1018697"/>
          </a:xfrm>
          <a:prstGeom prst="rect">
            <a:avLst/>
          </a:prstGeom>
        </p:spPr>
        <p:txBody>
          <a:bodyPr/>
          <a:lstStyle>
            <a:lvl1pPr algn="r">
              <a:defRPr sz="5774" b="1" cap="none" baseline="0">
                <a:solidFill>
                  <a:srgbClr val="FF0000"/>
                </a:solidFill>
                <a:latin typeface="Proxima Nova ExCn" panose="02000506030000020004" pitchFamily="50" charset="0"/>
              </a:defRPr>
            </a:lvl1pPr>
          </a:lstStyle>
          <a:p>
            <a:pPr lvl="0"/>
            <a:r>
              <a:rPr lang="en-US"/>
              <a:t>CLICK TO EDIT MASTER TEXT STYLES</a:t>
            </a:r>
          </a:p>
        </p:txBody>
      </p:sp>
    </p:spTree>
    <p:extLst>
      <p:ext uri="{BB962C8B-B14F-4D97-AF65-F5344CB8AC3E}">
        <p14:creationId xmlns:p14="http://schemas.microsoft.com/office/powerpoint/2010/main" val="3104468563"/>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5CC120C-CA21-4563-8923-9D6A3C35D8F8}"/>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141722" y="141725"/>
            <a:ext cx="1308565" cy="331295"/>
          </a:xfrm>
          <a:prstGeom prst="rect">
            <a:avLst/>
          </a:prstGeom>
        </p:spPr>
      </p:pic>
    </p:spTree>
    <p:extLst>
      <p:ext uri="{BB962C8B-B14F-4D97-AF65-F5344CB8AC3E}">
        <p14:creationId xmlns:p14="http://schemas.microsoft.com/office/powerpoint/2010/main" val="4215535142"/>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section pag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39F130-8A76-E6C7-DEF8-EADD52BD566C}"/>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613688" y="-23620"/>
            <a:ext cx="10581900" cy="9043763"/>
          </a:xfrm>
          <a:prstGeom prst="rect">
            <a:avLst/>
          </a:prstGeom>
        </p:spPr>
      </p:pic>
      <p:sp>
        <p:nvSpPr>
          <p:cNvPr id="4" name="Text Placeholder 3">
            <a:extLst>
              <a:ext uri="{FF2B5EF4-FFF2-40B4-BE49-F238E27FC236}">
                <a16:creationId xmlns:a16="http://schemas.microsoft.com/office/drawing/2014/main" id="{A02D882D-29E2-44E1-8489-10F6F9050D13}"/>
              </a:ext>
            </a:extLst>
          </p:cNvPr>
          <p:cNvSpPr>
            <a:spLocks noGrp="1"/>
          </p:cNvSpPr>
          <p:nvPr>
            <p:ph type="body" sz="quarter" idx="10" hasCustomPrompt="1"/>
          </p:nvPr>
        </p:nvSpPr>
        <p:spPr>
          <a:xfrm>
            <a:off x="1284240" y="330692"/>
            <a:ext cx="14085908" cy="892039"/>
          </a:xfrm>
          <a:prstGeom prst="rect">
            <a:avLst/>
          </a:prstGeom>
        </p:spPr>
        <p:txBody>
          <a:bodyPr wrap="none">
            <a:spAutoFit/>
          </a:bodyPr>
          <a:lstStyle>
            <a:lvl1pPr algn="r">
              <a:defRPr sz="5774" b="1">
                <a:solidFill>
                  <a:schemeClr val="bg1"/>
                </a:solidFill>
                <a:latin typeface="Proxima Nova ExCn" panose="02000506030000020004" pitchFamily="50" charset="0"/>
              </a:defRPr>
            </a:lvl1pPr>
          </a:lstStyle>
          <a:p>
            <a:pPr lvl="0"/>
            <a:r>
              <a:rPr lang="en-US"/>
              <a:t>CLICK TO EDIT MASTER TEXT STYLES</a:t>
            </a:r>
            <a:endParaRPr lang="en-NZ"/>
          </a:p>
        </p:txBody>
      </p:sp>
      <p:sp>
        <p:nvSpPr>
          <p:cNvPr id="11" name="Text Placeholder 10">
            <a:extLst>
              <a:ext uri="{FF2B5EF4-FFF2-40B4-BE49-F238E27FC236}">
                <a16:creationId xmlns:a16="http://schemas.microsoft.com/office/drawing/2014/main" id="{C29E4268-CAE8-488D-B463-CF52B3B47937}"/>
              </a:ext>
            </a:extLst>
          </p:cNvPr>
          <p:cNvSpPr>
            <a:spLocks noGrp="1"/>
          </p:cNvSpPr>
          <p:nvPr>
            <p:ph type="body" sz="quarter" idx="11" hasCustomPrompt="1"/>
          </p:nvPr>
        </p:nvSpPr>
        <p:spPr>
          <a:xfrm>
            <a:off x="472404" y="2834499"/>
            <a:ext cx="5668875" cy="5669000"/>
          </a:xfrm>
          <a:prstGeom prst="rect">
            <a:avLst/>
          </a:prstGeom>
        </p:spPr>
        <p:txBody>
          <a:bodyPr/>
          <a:lstStyle>
            <a:lvl1pPr>
              <a:defRPr sz="4199" b="1">
                <a:solidFill>
                  <a:srgbClr val="EF3B39"/>
                </a:solidFill>
                <a:latin typeface="Proxima Nova ExCn" panose="02000506030000020004" pitchFamily="50" charset="0"/>
              </a:defRPr>
            </a:lvl1pPr>
            <a:lvl2pPr>
              <a:defRPr sz="3149">
                <a:latin typeface="Proxima Nova ExCn" panose="02000506030000020004" pitchFamily="50" charset="0"/>
              </a:defRPr>
            </a:lvl2pPr>
            <a:lvl3pPr>
              <a:defRPr sz="3149">
                <a:latin typeface="Proxima Nova ExCn" panose="02000506030000020004" pitchFamily="50" charset="0"/>
              </a:defRPr>
            </a:lvl3pPr>
            <a:lvl4pPr>
              <a:defRPr sz="3149">
                <a:latin typeface="Proxima Nova ExCn" panose="02000506030000020004" pitchFamily="50" charset="0"/>
              </a:defRPr>
            </a:lvl4pPr>
            <a:lvl5pPr>
              <a:defRPr sz="3149">
                <a:latin typeface="Proxima Nova ExCn" panose="02000506030000020004" pitchFamily="50" charset="0"/>
              </a:defRPr>
            </a:lvl5pPr>
          </a:lstStyle>
          <a:p>
            <a:pPr lvl="0"/>
            <a:r>
              <a:rPr lang="en-US"/>
              <a:t>CLICK TO EDIT MASTER TEXT STYLES</a:t>
            </a:r>
          </a:p>
          <a:p>
            <a:pPr lvl="0"/>
            <a:endParaRPr lang="en-US"/>
          </a:p>
          <a:p>
            <a:pPr lvl="1"/>
            <a:r>
              <a:rPr lang="en-US"/>
              <a:t>Second level</a:t>
            </a:r>
          </a:p>
          <a:p>
            <a:pPr lvl="2"/>
            <a:r>
              <a:rPr lang="en-US"/>
              <a:t>Third level</a:t>
            </a:r>
          </a:p>
          <a:p>
            <a:pPr lvl="3"/>
            <a:r>
              <a:rPr lang="en-US"/>
              <a:t>Fourth level</a:t>
            </a:r>
          </a:p>
          <a:p>
            <a:pPr lvl="4"/>
            <a:r>
              <a:rPr lang="en-US"/>
              <a:t>Fifth level</a:t>
            </a:r>
            <a:endParaRPr lang="en-NZ"/>
          </a:p>
        </p:txBody>
      </p:sp>
      <p:sp>
        <p:nvSpPr>
          <p:cNvPr id="13" name="Text Placeholder 12">
            <a:extLst>
              <a:ext uri="{FF2B5EF4-FFF2-40B4-BE49-F238E27FC236}">
                <a16:creationId xmlns:a16="http://schemas.microsoft.com/office/drawing/2014/main" id="{9D72A6D8-CD75-4962-A412-A0E52A3552CD}"/>
              </a:ext>
            </a:extLst>
          </p:cNvPr>
          <p:cNvSpPr>
            <a:spLocks noGrp="1"/>
          </p:cNvSpPr>
          <p:nvPr>
            <p:ph type="body" sz="quarter" idx="12" hasCustomPrompt="1"/>
          </p:nvPr>
        </p:nvSpPr>
        <p:spPr>
          <a:xfrm>
            <a:off x="9684328" y="2598292"/>
            <a:ext cx="5668875" cy="3779334"/>
          </a:xfrm>
          <a:prstGeom prst="rect">
            <a:avLst/>
          </a:prstGeom>
        </p:spPr>
        <p:txBody>
          <a:bodyPr anchor="ctr" anchorCtr="0">
            <a:noAutofit/>
          </a:bodyPr>
          <a:lstStyle>
            <a:lvl1pPr algn="r">
              <a:defRPr sz="4330" b="1">
                <a:solidFill>
                  <a:schemeClr val="bg1"/>
                </a:solidFill>
                <a:latin typeface="Proxima Nova ExCn" panose="02000506030000020004" pitchFamily="50" charset="0"/>
              </a:defRPr>
            </a:lvl1pPr>
          </a:lstStyle>
          <a:p>
            <a:pPr lvl="0"/>
            <a:r>
              <a:rPr lang="en-US"/>
              <a:t>CLICK TO EDIT MASTER TEXT STYLES</a:t>
            </a:r>
          </a:p>
        </p:txBody>
      </p:sp>
    </p:spTree>
    <p:extLst>
      <p:ext uri="{BB962C8B-B14F-4D97-AF65-F5344CB8AC3E}">
        <p14:creationId xmlns:p14="http://schemas.microsoft.com/office/powerpoint/2010/main" val="32568993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771944" y="599969"/>
            <a:ext cx="14458938" cy="545214"/>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766614" y="1885324"/>
            <a:ext cx="6849497" cy="424090"/>
          </a:xfrm>
        </p:spPr>
        <p:txBody>
          <a:bodyPr anchor="t"/>
          <a:lstStyle>
            <a:lvl1pPr marL="0" indent="0">
              <a:spcBef>
                <a:spcPts val="0"/>
              </a:spcBef>
              <a:buNone/>
              <a:defRPr sz="2756">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766614" y="2735277"/>
            <a:ext cx="6849497" cy="1526956"/>
          </a:xfrm>
        </p:spPr>
        <p:txBody>
          <a:bodyPr>
            <a:spAutoFit/>
          </a:bodyPr>
          <a:lstStyle>
            <a:lvl1pPr marL="168729" indent="-168729">
              <a:defRPr lang="en-US" sz="2363" dirty="0"/>
            </a:lvl1pPr>
            <a:lvl2pPr marL="337457" indent="-168729">
              <a:defRPr lang="en-US" dirty="0"/>
            </a:lvl2pPr>
            <a:lvl3pPr marL="506186" indent="-168729">
              <a:defRPr lang="en-US" dirty="0"/>
            </a:lvl3pPr>
            <a:lvl4pPr marL="656167" indent="-149981">
              <a:defRPr lang="en-US" dirty="0"/>
            </a:lvl4pPr>
            <a:lvl5pPr marL="781151" indent="-1187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8395220" y="1885324"/>
            <a:ext cx="6849497" cy="424090"/>
          </a:xfrm>
        </p:spPr>
        <p:txBody>
          <a:bodyPr anchor="t"/>
          <a:lstStyle>
            <a:lvl1pPr marL="0" indent="0">
              <a:spcBef>
                <a:spcPts val="0"/>
              </a:spcBef>
              <a:buNone/>
              <a:defRPr sz="2756">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8395220" y="2735277"/>
            <a:ext cx="6849497" cy="1526956"/>
          </a:xfrm>
        </p:spPr>
        <p:txBody>
          <a:bodyPr>
            <a:spAutoFit/>
          </a:bodyPr>
          <a:lstStyle>
            <a:lvl1pPr marL="168729" indent="-168729">
              <a:defRPr lang="en-US" sz="2363" dirty="0"/>
            </a:lvl1pPr>
            <a:lvl2pPr marL="337457" indent="-168729">
              <a:defRPr lang="en-US" dirty="0"/>
            </a:lvl2pPr>
            <a:lvl3pPr marL="506186" indent="-168729">
              <a:defRPr lang="en-US" dirty="0"/>
            </a:lvl3pPr>
            <a:lvl4pPr marL="674914" indent="-134359">
              <a:defRPr lang="en-US" dirty="0"/>
            </a:lvl4pPr>
            <a:lvl5pPr marL="781151" indent="-118736">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24830466"/>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311" userDrawn="1">
          <p15:clr>
            <a:srgbClr val="5ACBF0"/>
          </p15:clr>
        </p15:guide>
        <p15:guide id="4" pos="2708" userDrawn="1">
          <p15:clr>
            <a:srgbClr val="5ACBF0"/>
          </p15:clr>
        </p15:guide>
        <p15:guide id="5" pos="2981" userDrawn="1">
          <p15:clr>
            <a:srgbClr val="5ACBF0"/>
          </p15:clr>
        </p15:guide>
        <p15:guide id="7" orient="horz" pos="905" userDrawn="1">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1_Quote slid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4C22858-934F-9D05-DBA3-41F1171F8F41}"/>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6613688" y="-23620"/>
            <a:ext cx="10581900" cy="9053088"/>
          </a:xfrm>
          <a:prstGeom prst="rect">
            <a:avLst/>
          </a:prstGeom>
        </p:spPr>
      </p:pic>
      <p:sp>
        <p:nvSpPr>
          <p:cNvPr id="10" name="TextBox 9">
            <a:extLst>
              <a:ext uri="{FF2B5EF4-FFF2-40B4-BE49-F238E27FC236}">
                <a16:creationId xmlns:a16="http://schemas.microsoft.com/office/drawing/2014/main" id="{5C8ADBF2-C45F-AC13-9FB9-E4AE0B3E43A0}"/>
              </a:ext>
            </a:extLst>
          </p:cNvPr>
          <p:cNvSpPr txBox="1"/>
          <p:nvPr userDrawn="1"/>
        </p:nvSpPr>
        <p:spPr>
          <a:xfrm>
            <a:off x="14773815" y="3280179"/>
            <a:ext cx="579389" cy="1101968"/>
          </a:xfrm>
          <a:prstGeom prst="rect">
            <a:avLst/>
          </a:prstGeom>
          <a:noFill/>
        </p:spPr>
        <p:txBody>
          <a:bodyPr wrap="none" rtlCol="0">
            <a:spAutoFit/>
          </a:bodyPr>
          <a:lstStyle/>
          <a:p>
            <a:pPr marL="0" marR="0" lvl="0" indent="0" algn="r" defTabSz="1199876" rtl="0" eaLnBrk="1" fontAlgn="auto" latinLnBrk="0" hangingPunct="1">
              <a:lnSpc>
                <a:spcPct val="100000"/>
              </a:lnSpc>
              <a:spcBef>
                <a:spcPts val="0"/>
              </a:spcBef>
              <a:spcAft>
                <a:spcPts val="0"/>
              </a:spcAft>
              <a:buClrTx/>
              <a:buSzTx/>
              <a:buFontTx/>
              <a:buNone/>
              <a:tabLst/>
              <a:defRPr/>
            </a:pPr>
            <a:r>
              <a:rPr kumimoji="0" lang="en-US" sz="6561" b="1" i="0" u="none" strike="noStrike" kern="1200" cap="none" spc="-197" normalizeH="0" baseline="0" noProof="0">
                <a:ln>
                  <a:noFill/>
                </a:ln>
                <a:solidFill>
                  <a:prstClr val="white"/>
                </a:solidFill>
                <a:effectLst/>
                <a:uLnTx/>
                <a:uFillTx/>
                <a:latin typeface="Proxima Nova ExCn" panose="02000506030000020004" pitchFamily="50" charset="0"/>
                <a:ea typeface="+mn-ea"/>
                <a:cs typeface="+mn-cs"/>
              </a:rPr>
              <a:t>“</a:t>
            </a:r>
            <a:endParaRPr kumimoji="0" lang="en-NZ" sz="6561" b="1" i="0" u="none" strike="noStrike" kern="1200" cap="none" spc="-197" normalizeH="0" baseline="0" noProof="0">
              <a:ln>
                <a:noFill/>
              </a:ln>
              <a:solidFill>
                <a:prstClr val="white"/>
              </a:solidFill>
              <a:effectLst/>
              <a:uLnTx/>
              <a:uFillTx/>
              <a:latin typeface="Proxima Nova ExCn" panose="02000506030000020004" pitchFamily="50" charset="0"/>
              <a:ea typeface="+mn-ea"/>
              <a:cs typeface="+mn-cs"/>
            </a:endParaRPr>
          </a:p>
        </p:txBody>
      </p:sp>
      <p:sp>
        <p:nvSpPr>
          <p:cNvPr id="9" name="Text Placeholder 3">
            <a:extLst>
              <a:ext uri="{FF2B5EF4-FFF2-40B4-BE49-F238E27FC236}">
                <a16:creationId xmlns:a16="http://schemas.microsoft.com/office/drawing/2014/main" id="{F70480FB-FBC2-407F-B0EC-3D328FB14CBE}"/>
              </a:ext>
            </a:extLst>
          </p:cNvPr>
          <p:cNvSpPr>
            <a:spLocks noGrp="1"/>
          </p:cNvSpPr>
          <p:nvPr>
            <p:ph type="body" sz="quarter" idx="10" hasCustomPrompt="1"/>
          </p:nvPr>
        </p:nvSpPr>
        <p:spPr>
          <a:xfrm>
            <a:off x="1284240" y="330692"/>
            <a:ext cx="14085908" cy="892039"/>
          </a:xfrm>
          <a:prstGeom prst="rect">
            <a:avLst/>
          </a:prstGeom>
        </p:spPr>
        <p:txBody>
          <a:bodyPr wrap="none">
            <a:spAutoFit/>
          </a:bodyPr>
          <a:lstStyle>
            <a:lvl1pPr algn="r">
              <a:defRPr sz="5774" b="1">
                <a:solidFill>
                  <a:schemeClr val="bg1"/>
                </a:solidFill>
                <a:latin typeface="Proxima Nova ExCn" panose="02000506030000020004" pitchFamily="50" charset="0"/>
              </a:defRPr>
            </a:lvl1pPr>
          </a:lstStyle>
          <a:p>
            <a:pPr lvl="0"/>
            <a:r>
              <a:rPr lang="en-US"/>
              <a:t>CLICK TO EDIT MASTER TEXT STYLES</a:t>
            </a:r>
            <a:endParaRPr lang="en-NZ"/>
          </a:p>
        </p:txBody>
      </p:sp>
      <p:sp>
        <p:nvSpPr>
          <p:cNvPr id="14" name="Text Placeholder 12">
            <a:extLst>
              <a:ext uri="{FF2B5EF4-FFF2-40B4-BE49-F238E27FC236}">
                <a16:creationId xmlns:a16="http://schemas.microsoft.com/office/drawing/2014/main" id="{46F7533D-D8F0-41F6-85E2-912B139893CA}"/>
              </a:ext>
            </a:extLst>
          </p:cNvPr>
          <p:cNvSpPr>
            <a:spLocks noGrp="1"/>
          </p:cNvSpPr>
          <p:nvPr>
            <p:ph type="body" sz="quarter" idx="12" hasCustomPrompt="1"/>
          </p:nvPr>
        </p:nvSpPr>
        <p:spPr>
          <a:xfrm>
            <a:off x="9684328" y="2598292"/>
            <a:ext cx="5668875" cy="3779334"/>
          </a:xfrm>
          <a:prstGeom prst="rect">
            <a:avLst/>
          </a:prstGeom>
        </p:spPr>
        <p:txBody>
          <a:bodyPr anchor="ctr" anchorCtr="0">
            <a:noAutofit/>
          </a:bodyPr>
          <a:lstStyle>
            <a:lvl1pPr algn="r">
              <a:defRPr sz="4330" b="1">
                <a:solidFill>
                  <a:schemeClr val="bg1"/>
                </a:solidFill>
                <a:latin typeface="Proxima Nova ExCn" panose="02000506030000020004" pitchFamily="50" charset="0"/>
              </a:defRPr>
            </a:lvl1pPr>
          </a:lstStyle>
          <a:p>
            <a:pPr lvl="0"/>
            <a:r>
              <a:rPr lang="en-US"/>
              <a:t>CLICK TO EDIT MASTER TEXT STYLES</a:t>
            </a:r>
          </a:p>
        </p:txBody>
      </p:sp>
      <p:sp>
        <p:nvSpPr>
          <p:cNvPr id="15" name="Text Placeholder 10">
            <a:extLst>
              <a:ext uri="{FF2B5EF4-FFF2-40B4-BE49-F238E27FC236}">
                <a16:creationId xmlns:a16="http://schemas.microsoft.com/office/drawing/2014/main" id="{61DCC011-4EFA-47C8-A493-870033719E44}"/>
              </a:ext>
            </a:extLst>
          </p:cNvPr>
          <p:cNvSpPr>
            <a:spLocks noGrp="1"/>
          </p:cNvSpPr>
          <p:nvPr>
            <p:ph type="body" sz="quarter" idx="11" hasCustomPrompt="1"/>
          </p:nvPr>
        </p:nvSpPr>
        <p:spPr>
          <a:xfrm>
            <a:off x="472404" y="2834499"/>
            <a:ext cx="5668875" cy="5669000"/>
          </a:xfrm>
          <a:prstGeom prst="rect">
            <a:avLst/>
          </a:prstGeom>
        </p:spPr>
        <p:txBody>
          <a:bodyPr/>
          <a:lstStyle>
            <a:lvl1pPr marL="0" indent="0">
              <a:buNone/>
              <a:defRPr sz="4199" b="1">
                <a:solidFill>
                  <a:srgbClr val="EF3B39"/>
                </a:solidFill>
                <a:latin typeface="Proxima Nova ExCn" panose="02000506030000020004" pitchFamily="50" charset="0"/>
              </a:defRPr>
            </a:lvl1pPr>
            <a:lvl2pPr>
              <a:defRPr sz="3149">
                <a:latin typeface="Proxima Nova ExCn" panose="02000506030000020004" pitchFamily="50" charset="0"/>
              </a:defRPr>
            </a:lvl2pPr>
            <a:lvl3pPr>
              <a:defRPr sz="3149">
                <a:latin typeface="Proxima Nova ExCn" panose="02000506030000020004" pitchFamily="50" charset="0"/>
              </a:defRPr>
            </a:lvl3pPr>
            <a:lvl4pPr>
              <a:defRPr sz="3149">
                <a:latin typeface="Proxima Nova ExCn" panose="02000506030000020004" pitchFamily="50" charset="0"/>
              </a:defRPr>
            </a:lvl4pPr>
            <a:lvl5pPr>
              <a:defRPr sz="3149">
                <a:latin typeface="Proxima Nova ExCn" panose="02000506030000020004" pitchFamily="50" charset="0"/>
              </a:defRPr>
            </a:lvl5pPr>
          </a:lstStyle>
          <a:p>
            <a:pPr lvl="0"/>
            <a:r>
              <a:rPr lang="en-US"/>
              <a:t>CLICK TO EDIT MASTER TEXT STYLES</a:t>
            </a:r>
          </a:p>
          <a:p>
            <a:pPr lvl="0"/>
            <a:endParaRPr lang="en-US"/>
          </a:p>
          <a:p>
            <a:pPr lvl="1"/>
            <a:r>
              <a:rPr lang="en-US"/>
              <a:t>Second level</a:t>
            </a:r>
          </a:p>
          <a:p>
            <a:pPr lvl="2"/>
            <a:r>
              <a:rPr lang="en-US"/>
              <a:t>Third level</a:t>
            </a:r>
          </a:p>
          <a:p>
            <a:pPr lvl="3"/>
            <a:r>
              <a:rPr lang="en-US"/>
              <a:t>Fourth level</a:t>
            </a:r>
          </a:p>
          <a:p>
            <a:pPr lvl="4"/>
            <a:r>
              <a:rPr lang="en-US"/>
              <a:t>Fifth level</a:t>
            </a:r>
            <a:endParaRPr lang="en-NZ"/>
          </a:p>
        </p:txBody>
      </p:sp>
    </p:spTree>
    <p:extLst>
      <p:ext uri="{BB962C8B-B14F-4D97-AF65-F5344CB8AC3E}">
        <p14:creationId xmlns:p14="http://schemas.microsoft.com/office/powerpoint/2010/main" val="722469235"/>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1_Thank You - last slide">
    <p:spTree>
      <p:nvGrpSpPr>
        <p:cNvPr id="1" name=""/>
        <p:cNvGrpSpPr/>
        <p:nvPr/>
      </p:nvGrpSpPr>
      <p:grpSpPr>
        <a:xfrm>
          <a:off x="0" y="0"/>
          <a:ext cx="0" cy="0"/>
          <a:chOff x="0" y="0"/>
          <a:chExt cx="0" cy="0"/>
        </a:xfrm>
      </p:grpSpPr>
      <p:sp>
        <p:nvSpPr>
          <p:cNvPr id="25" name="Text Placeholder 24"/>
          <p:cNvSpPr>
            <a:spLocks noGrp="1"/>
          </p:cNvSpPr>
          <p:nvPr>
            <p:ph type="body" sz="quarter" idx="14" hasCustomPrompt="1"/>
          </p:nvPr>
        </p:nvSpPr>
        <p:spPr>
          <a:xfrm>
            <a:off x="2" y="0"/>
            <a:ext cx="14216099" cy="4495404"/>
          </a:xfrm>
          <a:prstGeom prst="rect">
            <a:avLst/>
          </a:prstGeom>
        </p:spPr>
        <p:txBody>
          <a:bodyPr lIns="540000" tIns="540000" rIns="540000" bIns="324000" anchor="b" anchorCtr="0"/>
          <a:lstStyle>
            <a:lvl1pPr marL="0" indent="0">
              <a:lnSpc>
                <a:spcPts val="8398"/>
              </a:lnSpc>
              <a:spcBef>
                <a:spcPts val="0"/>
              </a:spcBef>
              <a:buFontTx/>
              <a:buNone/>
              <a:defRPr sz="7873" b="1" spc="-131" baseline="0">
                <a:solidFill>
                  <a:schemeClr val="bg1"/>
                </a:solidFill>
                <a:latin typeface="+mj-lt"/>
              </a:defRPr>
            </a:lvl1pPr>
            <a:lvl2pPr marL="599938" indent="0">
              <a:buFontTx/>
              <a:buNone/>
              <a:defRPr>
                <a:solidFill>
                  <a:schemeClr val="bg1"/>
                </a:solidFill>
              </a:defRPr>
            </a:lvl2pPr>
            <a:lvl3pPr marL="1199876" indent="0">
              <a:buFontTx/>
              <a:buNone/>
              <a:defRPr>
                <a:solidFill>
                  <a:schemeClr val="bg1"/>
                </a:solidFill>
              </a:defRPr>
            </a:lvl3pPr>
            <a:lvl4pPr marL="1799814" indent="0">
              <a:buFontTx/>
              <a:buNone/>
              <a:defRPr>
                <a:solidFill>
                  <a:schemeClr val="bg1"/>
                </a:solidFill>
              </a:defRPr>
            </a:lvl4pPr>
            <a:lvl5pPr marL="2399751" indent="0">
              <a:buFontTx/>
              <a:buNone/>
              <a:defRPr>
                <a:solidFill>
                  <a:schemeClr val="bg1"/>
                </a:solidFill>
              </a:defRPr>
            </a:lvl5pPr>
          </a:lstStyle>
          <a:p>
            <a:pPr lvl="0"/>
            <a:r>
              <a:rPr lang="en-US"/>
              <a:t>Thank you</a:t>
            </a:r>
          </a:p>
        </p:txBody>
      </p:sp>
      <p:sp>
        <p:nvSpPr>
          <p:cNvPr id="27" name="Text Placeholder 26"/>
          <p:cNvSpPr>
            <a:spLocks noGrp="1"/>
          </p:cNvSpPr>
          <p:nvPr>
            <p:ph type="body" sz="quarter" idx="15" hasCustomPrompt="1"/>
          </p:nvPr>
        </p:nvSpPr>
        <p:spPr>
          <a:xfrm>
            <a:off x="2" y="4543384"/>
            <a:ext cx="11574151" cy="2457552"/>
          </a:xfrm>
          <a:prstGeom prst="rect">
            <a:avLst/>
          </a:prstGeom>
        </p:spPr>
        <p:txBody>
          <a:bodyPr lIns="540000" tIns="360000" rIns="540000" bIns="360000"/>
          <a:lstStyle>
            <a:lvl1pPr marL="0" indent="0">
              <a:lnSpc>
                <a:spcPts val="4199"/>
              </a:lnSpc>
              <a:spcBef>
                <a:spcPts val="0"/>
              </a:spcBef>
              <a:buFontTx/>
              <a:buNone/>
              <a:defRPr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Include subheading if required</a:t>
            </a:r>
          </a:p>
          <a:p>
            <a:pPr lvl="0"/>
            <a:r>
              <a:rPr lang="en-US"/>
              <a:t>Join us for morning tea / lunch </a:t>
            </a:r>
            <a:r>
              <a:rPr lang="en-US" err="1"/>
              <a:t>etc</a:t>
            </a:r>
            <a:r>
              <a:rPr lang="en-US"/>
              <a:t>…</a:t>
            </a:r>
          </a:p>
        </p:txBody>
      </p:sp>
    </p:spTree>
    <p:extLst>
      <p:ext uri="{BB962C8B-B14F-4D97-AF65-F5344CB8AC3E}">
        <p14:creationId xmlns:p14="http://schemas.microsoft.com/office/powerpoint/2010/main" val="1609508935"/>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obj" preserve="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180CA-A37B-2783-A369-1ACD211F6B17}"/>
              </a:ext>
            </a:extLst>
          </p:cNvPr>
          <p:cNvSpPr>
            <a:spLocks noGrp="1"/>
          </p:cNvSpPr>
          <p:nvPr>
            <p:ph type="title"/>
          </p:nvPr>
        </p:nvSpPr>
        <p:spPr>
          <a:xfrm>
            <a:off x="1099919" y="479143"/>
            <a:ext cx="13798987" cy="1739495"/>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7D37A46F-79B8-62B6-A84C-4C5180562230}"/>
              </a:ext>
            </a:extLst>
          </p:cNvPr>
          <p:cNvSpPr>
            <a:spLocks noGrp="1"/>
          </p:cNvSpPr>
          <p:nvPr>
            <p:ph idx="1"/>
          </p:nvPr>
        </p:nvSpPr>
        <p:spPr>
          <a:xfrm>
            <a:off x="1099919" y="2395710"/>
            <a:ext cx="13798987" cy="571012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099888522"/>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Agenda or list of items">
    <p:spTree>
      <p:nvGrpSpPr>
        <p:cNvPr id="1" name=""/>
        <p:cNvGrpSpPr/>
        <p:nvPr/>
      </p:nvGrpSpPr>
      <p:grpSpPr>
        <a:xfrm>
          <a:off x="0" y="0"/>
          <a:ext cx="0" cy="0"/>
          <a:chOff x="0" y="0"/>
          <a:chExt cx="0" cy="0"/>
        </a:xfrm>
      </p:grpSpPr>
      <p:sp>
        <p:nvSpPr>
          <p:cNvPr id="9" name="Text Placeholder 20"/>
          <p:cNvSpPr>
            <a:spLocks noGrp="1"/>
          </p:cNvSpPr>
          <p:nvPr>
            <p:ph type="body" sz="quarter" idx="10" hasCustomPrompt="1"/>
          </p:nvPr>
        </p:nvSpPr>
        <p:spPr>
          <a:xfrm>
            <a:off x="1133775" y="2834501"/>
            <a:ext cx="4094188" cy="283451"/>
          </a:xfrm>
          <a:prstGeom prst="rect">
            <a:avLst/>
          </a:prstGeom>
        </p:spPr>
        <p:txBody>
          <a:bodyPr lIns="0" tIns="0" rIns="0" bIns="0" numCol="1"/>
          <a:lstStyle>
            <a:lvl1pPr marL="0" indent="0">
              <a:lnSpc>
                <a:spcPts val="2624"/>
              </a:lnSpc>
              <a:spcBef>
                <a:spcPts val="0"/>
              </a:spcBef>
              <a:spcAft>
                <a:spcPts val="1575"/>
              </a:spcAft>
              <a:buFontTx/>
              <a:buNone/>
              <a:defRPr sz="2624" b="1">
                <a:solidFill>
                  <a:schemeClr val="tx2"/>
                </a:solidFill>
                <a:latin typeface="+mj-lt"/>
                <a:cs typeface="Arial" panose="020B0604020202020204" pitchFamily="34" charset="0"/>
              </a:defRPr>
            </a:lvl1pPr>
          </a:lstStyle>
          <a:p>
            <a:pPr lvl="0"/>
            <a:r>
              <a:rPr lang="en-US"/>
              <a:t>Item one</a:t>
            </a:r>
          </a:p>
        </p:txBody>
      </p:sp>
      <p:sp>
        <p:nvSpPr>
          <p:cNvPr id="10" name="Text Placeholder 20"/>
          <p:cNvSpPr>
            <a:spLocks noGrp="1"/>
          </p:cNvSpPr>
          <p:nvPr>
            <p:ph type="body" sz="quarter" idx="11" hasCustomPrompt="1"/>
          </p:nvPr>
        </p:nvSpPr>
        <p:spPr>
          <a:xfrm>
            <a:off x="1133775" y="3272661"/>
            <a:ext cx="4094188" cy="795702"/>
          </a:xfrm>
          <a:prstGeom prst="rect">
            <a:avLst/>
          </a:prstGeom>
        </p:spPr>
        <p:txBody>
          <a:bodyPr lIns="0" tIns="0" rIns="0" bIns="0"/>
          <a:lstStyle>
            <a:lvl1pPr marL="0" indent="0">
              <a:lnSpc>
                <a:spcPct val="100000"/>
              </a:lnSpc>
              <a:spcBef>
                <a:spcPts val="0"/>
              </a:spcBef>
              <a:spcAft>
                <a:spcPts val="1575"/>
              </a:spcAft>
              <a:buFontTx/>
              <a:buNone/>
              <a:defRPr sz="2100" baseline="0">
                <a:latin typeface="+mn-lt"/>
                <a:cs typeface="Arial" panose="020B0604020202020204" pitchFamily="34" charset="0"/>
              </a:defRPr>
            </a:lvl1pPr>
          </a:lstStyle>
          <a:p>
            <a:pPr lvl="0"/>
            <a:r>
              <a:rPr lang="en-US"/>
              <a:t>Item one description </a:t>
            </a:r>
          </a:p>
        </p:txBody>
      </p:sp>
      <p:sp>
        <p:nvSpPr>
          <p:cNvPr id="12" name="Text Placeholder 20"/>
          <p:cNvSpPr>
            <a:spLocks noGrp="1"/>
          </p:cNvSpPr>
          <p:nvPr>
            <p:ph type="body" sz="quarter" idx="12" hasCustomPrompt="1"/>
          </p:nvPr>
        </p:nvSpPr>
        <p:spPr>
          <a:xfrm>
            <a:off x="1133775" y="4301183"/>
            <a:ext cx="4094188" cy="283451"/>
          </a:xfrm>
          <a:prstGeom prst="rect">
            <a:avLst/>
          </a:prstGeom>
        </p:spPr>
        <p:txBody>
          <a:bodyPr lIns="0" tIns="0" rIns="0" bIns="0" numCol="1"/>
          <a:lstStyle>
            <a:lvl1pPr marL="0" indent="0">
              <a:lnSpc>
                <a:spcPts val="2624"/>
              </a:lnSpc>
              <a:spcBef>
                <a:spcPts val="0"/>
              </a:spcBef>
              <a:spcAft>
                <a:spcPts val="1575"/>
              </a:spcAft>
              <a:buFontTx/>
              <a:buNone/>
              <a:defRPr sz="2624" b="1">
                <a:solidFill>
                  <a:schemeClr val="tx2"/>
                </a:solidFill>
                <a:latin typeface="+mj-lt"/>
                <a:cs typeface="Arial" panose="020B0604020202020204" pitchFamily="34" charset="0"/>
              </a:defRPr>
            </a:lvl1pPr>
          </a:lstStyle>
          <a:p>
            <a:pPr lvl="0"/>
            <a:r>
              <a:rPr lang="en-US"/>
              <a:t>Item two</a:t>
            </a:r>
          </a:p>
        </p:txBody>
      </p:sp>
      <p:sp>
        <p:nvSpPr>
          <p:cNvPr id="13" name="Text Placeholder 20"/>
          <p:cNvSpPr>
            <a:spLocks noGrp="1"/>
          </p:cNvSpPr>
          <p:nvPr>
            <p:ph type="body" sz="quarter" idx="13" hasCustomPrompt="1"/>
          </p:nvPr>
        </p:nvSpPr>
        <p:spPr>
          <a:xfrm>
            <a:off x="1133775" y="4739343"/>
            <a:ext cx="4094188" cy="795702"/>
          </a:xfrm>
          <a:prstGeom prst="rect">
            <a:avLst/>
          </a:prstGeom>
        </p:spPr>
        <p:txBody>
          <a:bodyPr lIns="0" tIns="0" rIns="0" bIns="0"/>
          <a:lstStyle>
            <a:lvl1pPr marL="0" indent="0">
              <a:lnSpc>
                <a:spcPct val="100000"/>
              </a:lnSpc>
              <a:spcBef>
                <a:spcPts val="0"/>
              </a:spcBef>
              <a:spcAft>
                <a:spcPts val="1575"/>
              </a:spcAft>
              <a:buFontTx/>
              <a:buNone/>
              <a:defRPr sz="2100" baseline="0">
                <a:latin typeface="+mn-lt"/>
                <a:cs typeface="Arial" panose="020B0604020202020204" pitchFamily="34" charset="0"/>
              </a:defRPr>
            </a:lvl1pPr>
          </a:lstStyle>
          <a:p>
            <a:pPr lvl="0"/>
            <a:r>
              <a:rPr lang="en-US"/>
              <a:t>Item two description </a:t>
            </a:r>
          </a:p>
        </p:txBody>
      </p:sp>
      <p:sp>
        <p:nvSpPr>
          <p:cNvPr id="15" name="Text Placeholder 20"/>
          <p:cNvSpPr>
            <a:spLocks noGrp="1"/>
          </p:cNvSpPr>
          <p:nvPr>
            <p:ph type="body" sz="quarter" idx="14" hasCustomPrompt="1"/>
          </p:nvPr>
        </p:nvSpPr>
        <p:spPr>
          <a:xfrm>
            <a:off x="1133775" y="5769754"/>
            <a:ext cx="4094188" cy="283451"/>
          </a:xfrm>
          <a:prstGeom prst="rect">
            <a:avLst/>
          </a:prstGeom>
        </p:spPr>
        <p:txBody>
          <a:bodyPr lIns="0" tIns="0" rIns="0" bIns="0" numCol="1"/>
          <a:lstStyle>
            <a:lvl1pPr marL="0" indent="0">
              <a:lnSpc>
                <a:spcPts val="2624"/>
              </a:lnSpc>
              <a:spcBef>
                <a:spcPts val="0"/>
              </a:spcBef>
              <a:spcAft>
                <a:spcPts val="1575"/>
              </a:spcAft>
              <a:buFontTx/>
              <a:buNone/>
              <a:defRPr sz="2624" b="1">
                <a:solidFill>
                  <a:schemeClr val="tx2"/>
                </a:solidFill>
                <a:latin typeface="+mj-lt"/>
                <a:cs typeface="Arial" panose="020B0604020202020204" pitchFamily="34" charset="0"/>
              </a:defRPr>
            </a:lvl1pPr>
          </a:lstStyle>
          <a:p>
            <a:pPr lvl="0"/>
            <a:r>
              <a:rPr lang="en-US"/>
              <a:t>Item three</a:t>
            </a:r>
          </a:p>
        </p:txBody>
      </p:sp>
      <p:sp>
        <p:nvSpPr>
          <p:cNvPr id="16" name="Text Placeholder 20"/>
          <p:cNvSpPr>
            <a:spLocks noGrp="1"/>
          </p:cNvSpPr>
          <p:nvPr>
            <p:ph type="body" sz="quarter" idx="15" hasCustomPrompt="1"/>
          </p:nvPr>
        </p:nvSpPr>
        <p:spPr>
          <a:xfrm>
            <a:off x="1133775" y="6207915"/>
            <a:ext cx="4094188" cy="795702"/>
          </a:xfrm>
          <a:prstGeom prst="rect">
            <a:avLst/>
          </a:prstGeom>
        </p:spPr>
        <p:txBody>
          <a:bodyPr lIns="0" tIns="0" rIns="0" bIns="0"/>
          <a:lstStyle>
            <a:lvl1pPr marL="0" indent="0">
              <a:lnSpc>
                <a:spcPct val="100000"/>
              </a:lnSpc>
              <a:spcBef>
                <a:spcPts val="0"/>
              </a:spcBef>
              <a:spcAft>
                <a:spcPts val="1575"/>
              </a:spcAft>
              <a:buFontTx/>
              <a:buNone/>
              <a:defRPr sz="2100" baseline="0">
                <a:latin typeface="+mn-lt"/>
                <a:cs typeface="Arial" panose="020B0604020202020204" pitchFamily="34" charset="0"/>
              </a:defRPr>
            </a:lvl1pPr>
          </a:lstStyle>
          <a:p>
            <a:pPr lvl="0"/>
            <a:r>
              <a:rPr lang="en-US"/>
              <a:t>Item three description </a:t>
            </a:r>
          </a:p>
        </p:txBody>
      </p:sp>
      <p:sp>
        <p:nvSpPr>
          <p:cNvPr id="21" name="Text Placeholder 20"/>
          <p:cNvSpPr>
            <a:spLocks noGrp="1"/>
          </p:cNvSpPr>
          <p:nvPr>
            <p:ph type="body" sz="quarter" idx="16" hasCustomPrompt="1"/>
          </p:nvPr>
        </p:nvSpPr>
        <p:spPr>
          <a:xfrm>
            <a:off x="6045606" y="2834501"/>
            <a:ext cx="4094188" cy="283451"/>
          </a:xfrm>
          <a:prstGeom prst="rect">
            <a:avLst/>
          </a:prstGeom>
        </p:spPr>
        <p:txBody>
          <a:bodyPr lIns="0" tIns="0" rIns="0" bIns="0" numCol="1"/>
          <a:lstStyle>
            <a:lvl1pPr marL="0" indent="0">
              <a:lnSpc>
                <a:spcPts val="2624"/>
              </a:lnSpc>
              <a:spcBef>
                <a:spcPts val="0"/>
              </a:spcBef>
              <a:spcAft>
                <a:spcPts val="1575"/>
              </a:spcAft>
              <a:buFontTx/>
              <a:buNone/>
              <a:defRPr sz="2624" b="1">
                <a:solidFill>
                  <a:schemeClr val="tx2"/>
                </a:solidFill>
                <a:latin typeface="+mj-lt"/>
                <a:cs typeface="Arial" panose="020B0604020202020204" pitchFamily="34" charset="0"/>
              </a:defRPr>
            </a:lvl1pPr>
          </a:lstStyle>
          <a:p>
            <a:pPr lvl="0"/>
            <a:r>
              <a:rPr lang="en-US"/>
              <a:t>Item four</a:t>
            </a:r>
          </a:p>
        </p:txBody>
      </p:sp>
      <p:sp>
        <p:nvSpPr>
          <p:cNvPr id="22" name="Text Placeholder 20"/>
          <p:cNvSpPr>
            <a:spLocks noGrp="1"/>
          </p:cNvSpPr>
          <p:nvPr>
            <p:ph type="body" sz="quarter" idx="17" hasCustomPrompt="1"/>
          </p:nvPr>
        </p:nvSpPr>
        <p:spPr>
          <a:xfrm>
            <a:off x="6045606" y="3272661"/>
            <a:ext cx="4094188" cy="795702"/>
          </a:xfrm>
          <a:prstGeom prst="rect">
            <a:avLst/>
          </a:prstGeom>
        </p:spPr>
        <p:txBody>
          <a:bodyPr lIns="0" tIns="0" rIns="0" bIns="0"/>
          <a:lstStyle>
            <a:lvl1pPr marL="0" indent="0">
              <a:lnSpc>
                <a:spcPct val="100000"/>
              </a:lnSpc>
              <a:spcBef>
                <a:spcPts val="0"/>
              </a:spcBef>
              <a:spcAft>
                <a:spcPts val="1575"/>
              </a:spcAft>
              <a:buFontTx/>
              <a:buNone/>
              <a:defRPr sz="2100" baseline="0">
                <a:latin typeface="+mn-lt"/>
                <a:cs typeface="Arial" panose="020B0604020202020204" pitchFamily="34" charset="0"/>
              </a:defRPr>
            </a:lvl1pPr>
          </a:lstStyle>
          <a:p>
            <a:pPr lvl="0"/>
            <a:r>
              <a:rPr lang="en-US"/>
              <a:t>Item four description </a:t>
            </a:r>
          </a:p>
        </p:txBody>
      </p:sp>
      <p:sp>
        <p:nvSpPr>
          <p:cNvPr id="24" name="Text Placeholder 20"/>
          <p:cNvSpPr>
            <a:spLocks noGrp="1"/>
          </p:cNvSpPr>
          <p:nvPr>
            <p:ph type="body" sz="quarter" idx="18" hasCustomPrompt="1"/>
          </p:nvPr>
        </p:nvSpPr>
        <p:spPr>
          <a:xfrm>
            <a:off x="6045606" y="4301183"/>
            <a:ext cx="4094188" cy="283451"/>
          </a:xfrm>
          <a:prstGeom prst="rect">
            <a:avLst/>
          </a:prstGeom>
        </p:spPr>
        <p:txBody>
          <a:bodyPr lIns="0" tIns="0" rIns="0" bIns="0" numCol="1"/>
          <a:lstStyle>
            <a:lvl1pPr marL="0" indent="0">
              <a:lnSpc>
                <a:spcPts val="2624"/>
              </a:lnSpc>
              <a:spcBef>
                <a:spcPts val="0"/>
              </a:spcBef>
              <a:spcAft>
                <a:spcPts val="1575"/>
              </a:spcAft>
              <a:buFontTx/>
              <a:buNone/>
              <a:defRPr sz="2624" b="1">
                <a:solidFill>
                  <a:schemeClr val="tx2"/>
                </a:solidFill>
                <a:latin typeface="+mj-lt"/>
                <a:cs typeface="Arial" panose="020B0604020202020204" pitchFamily="34" charset="0"/>
              </a:defRPr>
            </a:lvl1pPr>
          </a:lstStyle>
          <a:p>
            <a:pPr lvl="0"/>
            <a:r>
              <a:rPr lang="en-US"/>
              <a:t>Item five</a:t>
            </a:r>
          </a:p>
        </p:txBody>
      </p:sp>
      <p:sp>
        <p:nvSpPr>
          <p:cNvPr id="25" name="Text Placeholder 20"/>
          <p:cNvSpPr>
            <a:spLocks noGrp="1"/>
          </p:cNvSpPr>
          <p:nvPr>
            <p:ph type="body" sz="quarter" idx="19" hasCustomPrompt="1"/>
          </p:nvPr>
        </p:nvSpPr>
        <p:spPr>
          <a:xfrm>
            <a:off x="6045606" y="4739343"/>
            <a:ext cx="4094188" cy="795702"/>
          </a:xfrm>
          <a:prstGeom prst="rect">
            <a:avLst/>
          </a:prstGeom>
        </p:spPr>
        <p:txBody>
          <a:bodyPr lIns="0" tIns="0" rIns="0" bIns="0"/>
          <a:lstStyle>
            <a:lvl1pPr marL="0" indent="0">
              <a:lnSpc>
                <a:spcPct val="100000"/>
              </a:lnSpc>
              <a:spcBef>
                <a:spcPts val="0"/>
              </a:spcBef>
              <a:spcAft>
                <a:spcPts val="1575"/>
              </a:spcAft>
              <a:buFontTx/>
              <a:buNone/>
              <a:defRPr sz="2100" baseline="0">
                <a:latin typeface="+mn-lt"/>
                <a:cs typeface="Arial" panose="020B0604020202020204" pitchFamily="34" charset="0"/>
              </a:defRPr>
            </a:lvl1pPr>
          </a:lstStyle>
          <a:p>
            <a:pPr lvl="0"/>
            <a:r>
              <a:rPr lang="en-US"/>
              <a:t>Item five description </a:t>
            </a:r>
          </a:p>
        </p:txBody>
      </p:sp>
      <p:sp>
        <p:nvSpPr>
          <p:cNvPr id="27" name="Text Placeholder 20"/>
          <p:cNvSpPr>
            <a:spLocks noGrp="1"/>
          </p:cNvSpPr>
          <p:nvPr>
            <p:ph type="body" sz="quarter" idx="20" hasCustomPrompt="1"/>
          </p:nvPr>
        </p:nvSpPr>
        <p:spPr>
          <a:xfrm>
            <a:off x="6045606" y="5769754"/>
            <a:ext cx="4094188" cy="283451"/>
          </a:xfrm>
          <a:prstGeom prst="rect">
            <a:avLst/>
          </a:prstGeom>
        </p:spPr>
        <p:txBody>
          <a:bodyPr lIns="0" tIns="0" rIns="0" bIns="0" numCol="1"/>
          <a:lstStyle>
            <a:lvl1pPr marL="0" indent="0">
              <a:lnSpc>
                <a:spcPts val="2624"/>
              </a:lnSpc>
              <a:spcBef>
                <a:spcPts val="0"/>
              </a:spcBef>
              <a:spcAft>
                <a:spcPts val="1575"/>
              </a:spcAft>
              <a:buFontTx/>
              <a:buNone/>
              <a:defRPr sz="2624" b="1">
                <a:solidFill>
                  <a:schemeClr val="tx2"/>
                </a:solidFill>
                <a:latin typeface="+mj-lt"/>
                <a:cs typeface="Arial" panose="020B0604020202020204" pitchFamily="34" charset="0"/>
              </a:defRPr>
            </a:lvl1pPr>
          </a:lstStyle>
          <a:p>
            <a:pPr lvl="0"/>
            <a:r>
              <a:rPr lang="en-US"/>
              <a:t>Item six</a:t>
            </a:r>
          </a:p>
        </p:txBody>
      </p:sp>
      <p:sp>
        <p:nvSpPr>
          <p:cNvPr id="28" name="Text Placeholder 20"/>
          <p:cNvSpPr>
            <a:spLocks noGrp="1"/>
          </p:cNvSpPr>
          <p:nvPr>
            <p:ph type="body" sz="quarter" idx="21" hasCustomPrompt="1"/>
          </p:nvPr>
        </p:nvSpPr>
        <p:spPr>
          <a:xfrm>
            <a:off x="6045606" y="6207915"/>
            <a:ext cx="4094188" cy="795702"/>
          </a:xfrm>
          <a:prstGeom prst="rect">
            <a:avLst/>
          </a:prstGeom>
        </p:spPr>
        <p:txBody>
          <a:bodyPr lIns="0" tIns="0" rIns="0" bIns="0"/>
          <a:lstStyle>
            <a:lvl1pPr marL="0" indent="0">
              <a:lnSpc>
                <a:spcPct val="100000"/>
              </a:lnSpc>
              <a:spcBef>
                <a:spcPts val="0"/>
              </a:spcBef>
              <a:spcAft>
                <a:spcPts val="1575"/>
              </a:spcAft>
              <a:buFontTx/>
              <a:buNone/>
              <a:defRPr sz="2100" baseline="0">
                <a:latin typeface="+mn-lt"/>
                <a:cs typeface="Arial" panose="020B0604020202020204" pitchFamily="34" charset="0"/>
              </a:defRPr>
            </a:lvl1pPr>
          </a:lstStyle>
          <a:p>
            <a:pPr lvl="0"/>
            <a:r>
              <a:rPr lang="en-US"/>
              <a:t>Item six description </a:t>
            </a:r>
          </a:p>
        </p:txBody>
      </p:sp>
      <p:sp>
        <p:nvSpPr>
          <p:cNvPr id="30" name="Text Placeholder 20"/>
          <p:cNvSpPr>
            <a:spLocks noGrp="1"/>
          </p:cNvSpPr>
          <p:nvPr>
            <p:ph type="body" sz="quarter" idx="22" hasCustomPrompt="1"/>
          </p:nvPr>
        </p:nvSpPr>
        <p:spPr>
          <a:xfrm>
            <a:off x="10957436" y="2834501"/>
            <a:ext cx="4094188" cy="283451"/>
          </a:xfrm>
          <a:prstGeom prst="rect">
            <a:avLst/>
          </a:prstGeom>
        </p:spPr>
        <p:txBody>
          <a:bodyPr lIns="0" tIns="0" rIns="0" bIns="0" numCol="1"/>
          <a:lstStyle>
            <a:lvl1pPr marL="0" indent="0">
              <a:lnSpc>
                <a:spcPts val="2624"/>
              </a:lnSpc>
              <a:spcBef>
                <a:spcPts val="0"/>
              </a:spcBef>
              <a:spcAft>
                <a:spcPts val="1575"/>
              </a:spcAft>
              <a:buFontTx/>
              <a:buNone/>
              <a:defRPr sz="2624" b="1">
                <a:solidFill>
                  <a:schemeClr val="tx2"/>
                </a:solidFill>
                <a:latin typeface="+mj-lt"/>
                <a:cs typeface="Arial" panose="020B0604020202020204" pitchFamily="34" charset="0"/>
              </a:defRPr>
            </a:lvl1pPr>
          </a:lstStyle>
          <a:p>
            <a:pPr lvl="0"/>
            <a:r>
              <a:rPr lang="en-US"/>
              <a:t>Item seven</a:t>
            </a:r>
          </a:p>
        </p:txBody>
      </p:sp>
      <p:sp>
        <p:nvSpPr>
          <p:cNvPr id="31" name="Text Placeholder 20"/>
          <p:cNvSpPr>
            <a:spLocks noGrp="1"/>
          </p:cNvSpPr>
          <p:nvPr>
            <p:ph type="body" sz="quarter" idx="23" hasCustomPrompt="1"/>
          </p:nvPr>
        </p:nvSpPr>
        <p:spPr>
          <a:xfrm>
            <a:off x="10957436" y="3272661"/>
            <a:ext cx="4094188" cy="795702"/>
          </a:xfrm>
          <a:prstGeom prst="rect">
            <a:avLst/>
          </a:prstGeom>
        </p:spPr>
        <p:txBody>
          <a:bodyPr lIns="0" tIns="0" rIns="0" bIns="0"/>
          <a:lstStyle>
            <a:lvl1pPr marL="0" indent="0">
              <a:lnSpc>
                <a:spcPct val="100000"/>
              </a:lnSpc>
              <a:spcBef>
                <a:spcPts val="0"/>
              </a:spcBef>
              <a:spcAft>
                <a:spcPts val="1575"/>
              </a:spcAft>
              <a:buFontTx/>
              <a:buNone/>
              <a:defRPr sz="2100" baseline="0">
                <a:latin typeface="+mn-lt"/>
                <a:cs typeface="Arial" panose="020B0604020202020204" pitchFamily="34" charset="0"/>
              </a:defRPr>
            </a:lvl1pPr>
          </a:lstStyle>
          <a:p>
            <a:pPr lvl="0"/>
            <a:r>
              <a:rPr lang="en-US"/>
              <a:t>Item seven description </a:t>
            </a:r>
          </a:p>
        </p:txBody>
      </p:sp>
      <p:sp>
        <p:nvSpPr>
          <p:cNvPr id="33" name="Text Placeholder 20"/>
          <p:cNvSpPr>
            <a:spLocks noGrp="1"/>
          </p:cNvSpPr>
          <p:nvPr>
            <p:ph type="body" sz="quarter" idx="24" hasCustomPrompt="1"/>
          </p:nvPr>
        </p:nvSpPr>
        <p:spPr>
          <a:xfrm>
            <a:off x="10957436" y="4301183"/>
            <a:ext cx="4094188" cy="283451"/>
          </a:xfrm>
          <a:prstGeom prst="rect">
            <a:avLst/>
          </a:prstGeom>
        </p:spPr>
        <p:txBody>
          <a:bodyPr lIns="0" tIns="0" rIns="0" bIns="0" numCol="1"/>
          <a:lstStyle>
            <a:lvl1pPr marL="0" indent="0">
              <a:lnSpc>
                <a:spcPts val="2624"/>
              </a:lnSpc>
              <a:spcBef>
                <a:spcPts val="0"/>
              </a:spcBef>
              <a:spcAft>
                <a:spcPts val="1575"/>
              </a:spcAft>
              <a:buFontTx/>
              <a:buNone/>
              <a:defRPr sz="2624" b="1">
                <a:solidFill>
                  <a:schemeClr val="tx2"/>
                </a:solidFill>
                <a:latin typeface="+mj-lt"/>
                <a:cs typeface="Arial" panose="020B0604020202020204" pitchFamily="34" charset="0"/>
              </a:defRPr>
            </a:lvl1pPr>
          </a:lstStyle>
          <a:p>
            <a:pPr lvl="0"/>
            <a:r>
              <a:rPr lang="en-US"/>
              <a:t>Item eight</a:t>
            </a:r>
          </a:p>
        </p:txBody>
      </p:sp>
      <p:sp>
        <p:nvSpPr>
          <p:cNvPr id="34" name="Text Placeholder 20"/>
          <p:cNvSpPr>
            <a:spLocks noGrp="1"/>
          </p:cNvSpPr>
          <p:nvPr>
            <p:ph type="body" sz="quarter" idx="25" hasCustomPrompt="1"/>
          </p:nvPr>
        </p:nvSpPr>
        <p:spPr>
          <a:xfrm>
            <a:off x="10957436" y="4739343"/>
            <a:ext cx="4094188" cy="795702"/>
          </a:xfrm>
          <a:prstGeom prst="rect">
            <a:avLst/>
          </a:prstGeom>
        </p:spPr>
        <p:txBody>
          <a:bodyPr lIns="0" tIns="0" rIns="0" bIns="0"/>
          <a:lstStyle>
            <a:lvl1pPr marL="0" indent="0">
              <a:lnSpc>
                <a:spcPct val="100000"/>
              </a:lnSpc>
              <a:spcBef>
                <a:spcPts val="0"/>
              </a:spcBef>
              <a:spcAft>
                <a:spcPts val="1575"/>
              </a:spcAft>
              <a:buFontTx/>
              <a:buNone/>
              <a:defRPr sz="2100" baseline="0">
                <a:latin typeface="+mn-lt"/>
                <a:cs typeface="Arial" panose="020B0604020202020204" pitchFamily="34" charset="0"/>
              </a:defRPr>
            </a:lvl1pPr>
          </a:lstStyle>
          <a:p>
            <a:pPr lvl="0"/>
            <a:r>
              <a:rPr lang="en-US"/>
              <a:t>Item eight description </a:t>
            </a:r>
          </a:p>
        </p:txBody>
      </p:sp>
      <p:sp>
        <p:nvSpPr>
          <p:cNvPr id="36" name="Text Placeholder 20"/>
          <p:cNvSpPr>
            <a:spLocks noGrp="1"/>
          </p:cNvSpPr>
          <p:nvPr>
            <p:ph type="body" sz="quarter" idx="26" hasCustomPrompt="1"/>
          </p:nvPr>
        </p:nvSpPr>
        <p:spPr>
          <a:xfrm>
            <a:off x="10957436" y="5769754"/>
            <a:ext cx="4094188" cy="283451"/>
          </a:xfrm>
          <a:prstGeom prst="rect">
            <a:avLst/>
          </a:prstGeom>
        </p:spPr>
        <p:txBody>
          <a:bodyPr lIns="0" tIns="0" rIns="0" bIns="0" numCol="1"/>
          <a:lstStyle>
            <a:lvl1pPr marL="0" indent="0">
              <a:lnSpc>
                <a:spcPts val="2624"/>
              </a:lnSpc>
              <a:spcBef>
                <a:spcPts val="0"/>
              </a:spcBef>
              <a:spcAft>
                <a:spcPts val="1575"/>
              </a:spcAft>
              <a:buFontTx/>
              <a:buNone/>
              <a:defRPr sz="2624" b="1">
                <a:solidFill>
                  <a:schemeClr val="tx2"/>
                </a:solidFill>
                <a:latin typeface="+mj-lt"/>
                <a:cs typeface="Arial" panose="020B0604020202020204" pitchFamily="34" charset="0"/>
              </a:defRPr>
            </a:lvl1pPr>
          </a:lstStyle>
          <a:p>
            <a:pPr lvl="0"/>
            <a:r>
              <a:rPr lang="en-US"/>
              <a:t>Item nine</a:t>
            </a:r>
          </a:p>
        </p:txBody>
      </p:sp>
      <p:sp>
        <p:nvSpPr>
          <p:cNvPr id="37" name="Text Placeholder 20"/>
          <p:cNvSpPr>
            <a:spLocks noGrp="1"/>
          </p:cNvSpPr>
          <p:nvPr>
            <p:ph type="body" sz="quarter" idx="27" hasCustomPrompt="1"/>
          </p:nvPr>
        </p:nvSpPr>
        <p:spPr>
          <a:xfrm>
            <a:off x="10957436" y="6207915"/>
            <a:ext cx="4094188" cy="795702"/>
          </a:xfrm>
          <a:prstGeom prst="rect">
            <a:avLst/>
          </a:prstGeom>
        </p:spPr>
        <p:txBody>
          <a:bodyPr lIns="0" tIns="0" rIns="0" bIns="0"/>
          <a:lstStyle>
            <a:lvl1pPr marL="0" indent="0">
              <a:lnSpc>
                <a:spcPct val="100000"/>
              </a:lnSpc>
              <a:spcBef>
                <a:spcPts val="0"/>
              </a:spcBef>
              <a:spcAft>
                <a:spcPts val="1575"/>
              </a:spcAft>
              <a:buFontTx/>
              <a:buNone/>
              <a:defRPr sz="2100" baseline="0">
                <a:latin typeface="+mn-lt"/>
                <a:cs typeface="Arial" panose="020B0604020202020204" pitchFamily="34" charset="0"/>
              </a:defRPr>
            </a:lvl1pPr>
          </a:lstStyle>
          <a:p>
            <a:pPr lvl="0"/>
            <a:r>
              <a:rPr lang="en-US"/>
              <a:t>Item nine description </a:t>
            </a:r>
          </a:p>
        </p:txBody>
      </p:sp>
      <p:sp>
        <p:nvSpPr>
          <p:cNvPr id="43" name="Text Placeholder 42"/>
          <p:cNvSpPr>
            <a:spLocks noGrp="1"/>
          </p:cNvSpPr>
          <p:nvPr>
            <p:ph type="body" sz="quarter" idx="28" hasCustomPrompt="1"/>
          </p:nvPr>
        </p:nvSpPr>
        <p:spPr>
          <a:xfrm>
            <a:off x="0" y="0"/>
            <a:ext cx="15998825" cy="1711335"/>
          </a:xfrm>
          <a:prstGeom prst="rect">
            <a:avLst/>
          </a:prstGeom>
        </p:spPr>
        <p:txBody>
          <a:bodyPr lIns="540000" tIns="648000" rIns="540000" bIns="0"/>
          <a:lstStyle>
            <a:lvl1pPr marL="0" indent="0">
              <a:lnSpc>
                <a:spcPct val="100000"/>
              </a:lnSpc>
              <a:spcBef>
                <a:spcPts val="0"/>
              </a:spcBef>
              <a:buNone/>
              <a:defRPr sz="4724" b="1" baseline="0">
                <a:latin typeface="+mj-lt"/>
              </a:defRPr>
            </a:lvl1pPr>
          </a:lstStyle>
          <a:p>
            <a:pPr lvl="0"/>
            <a:r>
              <a:rPr lang="en-NZ"/>
              <a:t>Page heading lower case</a:t>
            </a:r>
          </a:p>
        </p:txBody>
      </p:sp>
      <p:sp>
        <p:nvSpPr>
          <p:cNvPr id="44" name="Text Placeholder 20"/>
          <p:cNvSpPr>
            <a:spLocks noGrp="1"/>
          </p:cNvSpPr>
          <p:nvPr>
            <p:ph type="body" sz="quarter" idx="29" hasCustomPrompt="1"/>
          </p:nvPr>
        </p:nvSpPr>
        <p:spPr>
          <a:xfrm>
            <a:off x="0" y="1606219"/>
            <a:ext cx="15998825" cy="431488"/>
          </a:xfrm>
          <a:prstGeom prst="rect">
            <a:avLst/>
          </a:prstGeom>
        </p:spPr>
        <p:txBody>
          <a:bodyPr lIns="864000" tIns="72000" rIns="540000" bIns="72000" numCol="1"/>
          <a:lstStyle>
            <a:lvl1pPr marL="0" indent="0">
              <a:lnSpc>
                <a:spcPts val="2624"/>
              </a:lnSpc>
              <a:spcBef>
                <a:spcPts val="0"/>
              </a:spcBef>
              <a:spcAft>
                <a:spcPts val="1575"/>
              </a:spcAft>
              <a:buFontTx/>
              <a:buNone/>
              <a:defRPr sz="2362" b="1">
                <a:solidFill>
                  <a:schemeClr val="tx2"/>
                </a:solidFill>
                <a:latin typeface="+mj-lt"/>
                <a:cs typeface="Arial" panose="020B0604020202020204" pitchFamily="34" charset="0"/>
              </a:defRPr>
            </a:lvl1pPr>
          </a:lstStyle>
          <a:p>
            <a:r>
              <a:rPr lang="en-US"/>
              <a:t>subheading if required in lowercase and orange</a:t>
            </a:r>
          </a:p>
        </p:txBody>
      </p:sp>
      <p:cxnSp>
        <p:nvCxnSpPr>
          <p:cNvPr id="45" name="Straight Connector 44"/>
          <p:cNvCxnSpPr/>
          <p:nvPr userDrawn="1"/>
        </p:nvCxnSpPr>
        <p:spPr>
          <a:xfrm>
            <a:off x="708609" y="1866046"/>
            <a:ext cx="314938" cy="0"/>
          </a:xfrm>
          <a:prstGeom prst="line">
            <a:avLst/>
          </a:prstGeom>
          <a:ln w="25400" cap="rnd">
            <a:solidFill>
              <a:srgbClr val="F58025"/>
            </a:solidFill>
          </a:ln>
        </p:spPr>
        <p:style>
          <a:lnRef idx="1">
            <a:schemeClr val="accent1"/>
          </a:lnRef>
          <a:fillRef idx="0">
            <a:schemeClr val="accent1"/>
          </a:fillRef>
          <a:effectRef idx="0">
            <a:schemeClr val="accent1"/>
          </a:effectRef>
          <a:fontRef idx="minor">
            <a:schemeClr val="tx1"/>
          </a:fontRef>
        </p:style>
      </p:cxnSp>
      <p:sp>
        <p:nvSpPr>
          <p:cNvPr id="3" name="Text Placeholder 2"/>
          <p:cNvSpPr>
            <a:spLocks noGrp="1"/>
          </p:cNvSpPr>
          <p:nvPr>
            <p:ph type="body" sz="quarter" idx="30" hasCustomPrompt="1"/>
          </p:nvPr>
        </p:nvSpPr>
        <p:spPr>
          <a:xfrm>
            <a:off x="3165123" y="8410998"/>
            <a:ext cx="7478011" cy="588541"/>
          </a:xfrm>
          <a:prstGeom prst="rect">
            <a:avLst/>
          </a:prstGeom>
        </p:spPr>
        <p:txBody>
          <a:bodyPr lIns="0" tIns="0" rIns="0" bIns="288000" anchor="b" anchorCtr="0"/>
          <a:lstStyle>
            <a:lvl1pPr marL="0" indent="0">
              <a:buNone/>
              <a:defRPr sz="1050" b="1" spc="262" baseline="0">
                <a:solidFill>
                  <a:schemeClr val="tx2"/>
                </a:solidFill>
              </a:defRPr>
            </a:lvl1pPr>
          </a:lstStyle>
          <a:p>
            <a:r>
              <a:rPr lang="en-US"/>
              <a:t>PRESENTATION TITLE</a:t>
            </a:r>
            <a:endParaRPr lang="en-NZ"/>
          </a:p>
        </p:txBody>
      </p:sp>
    </p:spTree>
    <p:extLst>
      <p:ext uri="{BB962C8B-B14F-4D97-AF65-F5344CB8AC3E}">
        <p14:creationId xmlns:p14="http://schemas.microsoft.com/office/powerpoint/2010/main" val="428457810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userDrawn="1">
  <p:cSld name="2_Text and or image">
    <p:spTree>
      <p:nvGrpSpPr>
        <p:cNvPr id="1" name=""/>
        <p:cNvGrpSpPr/>
        <p:nvPr/>
      </p:nvGrpSpPr>
      <p:grpSpPr>
        <a:xfrm>
          <a:off x="0" y="0"/>
          <a:ext cx="0" cy="0"/>
          <a:chOff x="0" y="0"/>
          <a:chExt cx="0" cy="0"/>
        </a:xfrm>
      </p:grpSpPr>
      <p:sp>
        <p:nvSpPr>
          <p:cNvPr id="21" name="Text Placeholder 20"/>
          <p:cNvSpPr>
            <a:spLocks noGrp="1"/>
          </p:cNvSpPr>
          <p:nvPr>
            <p:ph type="body" sz="quarter" idx="10" hasCustomPrompt="1"/>
          </p:nvPr>
        </p:nvSpPr>
        <p:spPr>
          <a:xfrm>
            <a:off x="0" y="2362085"/>
            <a:ext cx="8532707" cy="1957695"/>
          </a:xfrm>
          <a:prstGeom prst="rect">
            <a:avLst/>
          </a:prstGeom>
        </p:spPr>
        <p:txBody>
          <a:bodyPr lIns="540000" tIns="0" rIns="540000" bIns="72000"/>
          <a:lstStyle>
            <a:lvl1pPr marL="0" indent="0">
              <a:lnSpc>
                <a:spcPct val="100000"/>
              </a:lnSpc>
              <a:spcBef>
                <a:spcPts val="0"/>
              </a:spcBef>
              <a:spcAft>
                <a:spcPts val="1575"/>
              </a:spcAft>
              <a:buFontTx/>
              <a:buNone/>
              <a:defRPr sz="2100">
                <a:latin typeface="Arial" panose="020B0604020202020204" pitchFamily="34" charset="0"/>
                <a:cs typeface="Arial" panose="020B0604020202020204" pitchFamily="34" charset="0"/>
              </a:defRPr>
            </a:lvl1pPr>
          </a:lstStyle>
          <a:p>
            <a:pPr lvl="0"/>
            <a:r>
              <a:rPr lang="en-US"/>
              <a:t>Intro paragraph if required</a:t>
            </a:r>
          </a:p>
        </p:txBody>
      </p:sp>
      <p:sp>
        <p:nvSpPr>
          <p:cNvPr id="23" name="Text Placeholder 20"/>
          <p:cNvSpPr>
            <a:spLocks noGrp="1"/>
          </p:cNvSpPr>
          <p:nvPr>
            <p:ph type="body" sz="quarter" idx="11" hasCustomPrompt="1"/>
          </p:nvPr>
        </p:nvSpPr>
        <p:spPr>
          <a:xfrm>
            <a:off x="0" y="4539114"/>
            <a:ext cx="8532707" cy="3780459"/>
          </a:xfrm>
          <a:prstGeom prst="rect">
            <a:avLst/>
          </a:prstGeom>
        </p:spPr>
        <p:txBody>
          <a:bodyPr lIns="540000" tIns="72000" rIns="540000" bIns="72000"/>
          <a:lstStyle>
            <a:lvl1pPr marL="236196" indent="-236196">
              <a:lnSpc>
                <a:spcPct val="100000"/>
              </a:lnSpc>
              <a:spcBef>
                <a:spcPts val="0"/>
              </a:spcBef>
              <a:spcAft>
                <a:spcPts val="787"/>
              </a:spcAft>
              <a:buFont typeface="Arial" panose="020B0604020202020204" pitchFamily="34" charset="0"/>
              <a:buChar char="•"/>
              <a:defRPr sz="2100">
                <a:latin typeface="Arial" panose="020B0604020202020204" pitchFamily="34" charset="0"/>
                <a:cs typeface="Arial" panose="020B0604020202020204" pitchFamily="34" charset="0"/>
              </a:defRPr>
            </a:lvl1pPr>
          </a:lstStyle>
          <a:p>
            <a:pPr lvl="0"/>
            <a:r>
              <a:rPr lang="en-US"/>
              <a:t>Bullet point text</a:t>
            </a:r>
          </a:p>
        </p:txBody>
      </p:sp>
      <p:sp>
        <p:nvSpPr>
          <p:cNvPr id="25" name="Content Placeholder 24"/>
          <p:cNvSpPr>
            <a:spLocks noGrp="1"/>
          </p:cNvSpPr>
          <p:nvPr>
            <p:ph sz="quarter" idx="12" hasCustomPrompt="1"/>
          </p:nvPr>
        </p:nvSpPr>
        <p:spPr>
          <a:xfrm>
            <a:off x="8943789" y="2362084"/>
            <a:ext cx="6156056" cy="4666125"/>
          </a:xfrm>
          <a:prstGeom prst="rect">
            <a:avLst/>
          </a:prstGeom>
        </p:spPr>
        <p:txBody>
          <a:bodyPr lIns="0" tIns="0" rIns="540000" bIns="0"/>
          <a:lstStyle>
            <a:lvl1pPr marL="0" indent="0">
              <a:buNone/>
              <a:defRPr sz="2100" baseline="0">
                <a:latin typeface="Arial" panose="020B0604020202020204" pitchFamily="34" charset="0"/>
                <a:cs typeface="Arial" panose="020B0604020202020204" pitchFamily="34" charset="0"/>
              </a:defRPr>
            </a:lvl1pPr>
          </a:lstStyle>
          <a:p>
            <a:pPr lvl="0"/>
            <a:r>
              <a:rPr lang="en-NZ"/>
              <a:t>Insert image or graph</a:t>
            </a:r>
          </a:p>
        </p:txBody>
      </p:sp>
      <p:sp>
        <p:nvSpPr>
          <p:cNvPr id="9" name="Text Placeholder 20"/>
          <p:cNvSpPr>
            <a:spLocks noGrp="1"/>
          </p:cNvSpPr>
          <p:nvPr>
            <p:ph type="body" sz="quarter" idx="19" hasCustomPrompt="1"/>
          </p:nvPr>
        </p:nvSpPr>
        <p:spPr>
          <a:xfrm>
            <a:off x="8943789" y="7142492"/>
            <a:ext cx="3611479" cy="628540"/>
          </a:xfrm>
          <a:prstGeom prst="rect">
            <a:avLst/>
          </a:prstGeom>
        </p:spPr>
        <p:txBody>
          <a:bodyPr lIns="0" tIns="72000" rIns="0" bIns="0"/>
          <a:lstStyle>
            <a:lvl1pPr marL="0" indent="0">
              <a:lnSpc>
                <a:spcPct val="100000"/>
              </a:lnSpc>
              <a:spcBef>
                <a:spcPts val="0"/>
              </a:spcBef>
              <a:spcAft>
                <a:spcPts val="787"/>
              </a:spcAft>
              <a:buFontTx/>
              <a:buNone/>
              <a:defRPr sz="1575" b="0" baseline="0">
                <a:latin typeface="Arial" panose="020B0604020202020204" pitchFamily="34" charset="0"/>
                <a:cs typeface="Arial" panose="020B0604020202020204" pitchFamily="34" charset="0"/>
              </a:defRPr>
            </a:lvl1pPr>
          </a:lstStyle>
          <a:p>
            <a:pPr lvl="0"/>
            <a:r>
              <a:rPr lang="en-US"/>
              <a:t>Image caption if required</a:t>
            </a:r>
          </a:p>
        </p:txBody>
      </p:sp>
      <p:sp>
        <p:nvSpPr>
          <p:cNvPr id="10" name="Text Placeholder 42"/>
          <p:cNvSpPr>
            <a:spLocks noGrp="1"/>
          </p:cNvSpPr>
          <p:nvPr>
            <p:ph type="body" sz="quarter" idx="28" hasCustomPrompt="1"/>
          </p:nvPr>
        </p:nvSpPr>
        <p:spPr>
          <a:xfrm>
            <a:off x="0" y="0"/>
            <a:ext cx="15998825" cy="1711335"/>
          </a:xfrm>
          <a:prstGeom prst="rect">
            <a:avLst/>
          </a:prstGeom>
        </p:spPr>
        <p:txBody>
          <a:bodyPr lIns="540000" tIns="648000" rIns="540000" bIns="0"/>
          <a:lstStyle>
            <a:lvl1pPr marL="0" indent="0">
              <a:lnSpc>
                <a:spcPct val="100000"/>
              </a:lnSpc>
              <a:spcBef>
                <a:spcPts val="0"/>
              </a:spcBef>
              <a:buNone/>
              <a:defRPr sz="4724" b="1" baseline="0"/>
            </a:lvl1pPr>
          </a:lstStyle>
          <a:p>
            <a:pPr lvl="0"/>
            <a:r>
              <a:rPr lang="en-NZ"/>
              <a:t>Page heading lower case</a:t>
            </a:r>
          </a:p>
        </p:txBody>
      </p:sp>
      <p:sp>
        <p:nvSpPr>
          <p:cNvPr id="11" name="Text Placeholder 20"/>
          <p:cNvSpPr>
            <a:spLocks noGrp="1"/>
          </p:cNvSpPr>
          <p:nvPr>
            <p:ph type="body" sz="quarter" idx="29" hasCustomPrompt="1"/>
          </p:nvPr>
        </p:nvSpPr>
        <p:spPr>
          <a:xfrm>
            <a:off x="0" y="1606219"/>
            <a:ext cx="15998825" cy="431488"/>
          </a:xfrm>
          <a:prstGeom prst="rect">
            <a:avLst/>
          </a:prstGeom>
        </p:spPr>
        <p:txBody>
          <a:bodyPr lIns="864000" tIns="72000" rIns="540000" bIns="72000" numCol="1"/>
          <a:lstStyle>
            <a:lvl1pPr marL="0" indent="0">
              <a:lnSpc>
                <a:spcPts val="2624"/>
              </a:lnSpc>
              <a:spcBef>
                <a:spcPts val="0"/>
              </a:spcBef>
              <a:spcAft>
                <a:spcPts val="1575"/>
              </a:spcAft>
              <a:buFontTx/>
              <a:buNone/>
              <a:defRPr sz="2362" b="1">
                <a:solidFill>
                  <a:schemeClr val="tx2"/>
                </a:solidFill>
                <a:latin typeface="Arial" panose="020B0604020202020204" pitchFamily="34" charset="0"/>
                <a:cs typeface="Arial" panose="020B0604020202020204" pitchFamily="34" charset="0"/>
              </a:defRPr>
            </a:lvl1pPr>
          </a:lstStyle>
          <a:p>
            <a:r>
              <a:rPr lang="en-US"/>
              <a:t>subheading if required in lowercase and orange</a:t>
            </a:r>
          </a:p>
        </p:txBody>
      </p:sp>
      <p:cxnSp>
        <p:nvCxnSpPr>
          <p:cNvPr id="12" name="Straight Connector 11"/>
          <p:cNvCxnSpPr/>
          <p:nvPr userDrawn="1"/>
        </p:nvCxnSpPr>
        <p:spPr>
          <a:xfrm>
            <a:off x="708609" y="1866046"/>
            <a:ext cx="314938" cy="0"/>
          </a:xfrm>
          <a:prstGeom prst="line">
            <a:avLst/>
          </a:prstGeom>
          <a:ln w="25400" cap="rnd">
            <a:solidFill>
              <a:srgbClr val="F58025"/>
            </a:solidFill>
          </a:ln>
        </p:spPr>
        <p:style>
          <a:lnRef idx="1">
            <a:schemeClr val="accent1"/>
          </a:lnRef>
          <a:fillRef idx="0">
            <a:schemeClr val="accent1"/>
          </a:fillRef>
          <a:effectRef idx="0">
            <a:schemeClr val="accent1"/>
          </a:effectRef>
          <a:fontRef idx="minor">
            <a:schemeClr val="tx1"/>
          </a:fontRef>
        </p:style>
      </p:cxnSp>
      <p:sp>
        <p:nvSpPr>
          <p:cNvPr id="14" name="Text Placeholder 2"/>
          <p:cNvSpPr>
            <a:spLocks noGrp="1"/>
          </p:cNvSpPr>
          <p:nvPr>
            <p:ph type="body" sz="quarter" idx="30" hasCustomPrompt="1"/>
          </p:nvPr>
        </p:nvSpPr>
        <p:spPr>
          <a:xfrm>
            <a:off x="3165123" y="8410998"/>
            <a:ext cx="7478011" cy="588541"/>
          </a:xfrm>
          <a:prstGeom prst="rect">
            <a:avLst/>
          </a:prstGeom>
        </p:spPr>
        <p:txBody>
          <a:bodyPr lIns="0" tIns="0" rIns="0" bIns="288000" anchor="b" anchorCtr="0"/>
          <a:lstStyle>
            <a:lvl1pPr marL="0" indent="0">
              <a:buNone/>
              <a:defRPr sz="1050" b="1" spc="262" baseline="0">
                <a:solidFill>
                  <a:schemeClr val="tx2"/>
                </a:solidFill>
              </a:defRPr>
            </a:lvl1pPr>
          </a:lstStyle>
          <a:p>
            <a:r>
              <a:rPr lang="en-US"/>
              <a:t>PRESENTATION TITLE</a:t>
            </a:r>
            <a:endParaRPr lang="en-NZ"/>
          </a:p>
        </p:txBody>
      </p:sp>
    </p:spTree>
    <p:extLst>
      <p:ext uri="{BB962C8B-B14F-4D97-AF65-F5344CB8AC3E}">
        <p14:creationId xmlns:p14="http://schemas.microsoft.com/office/powerpoint/2010/main" val="3249843903"/>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userDrawn="1">
  <p:cSld name="2_Text ">
    <p:spTree>
      <p:nvGrpSpPr>
        <p:cNvPr id="1" name=""/>
        <p:cNvGrpSpPr/>
        <p:nvPr/>
      </p:nvGrpSpPr>
      <p:grpSpPr>
        <a:xfrm>
          <a:off x="0" y="0"/>
          <a:ext cx="0" cy="0"/>
          <a:chOff x="0" y="0"/>
          <a:chExt cx="0" cy="0"/>
        </a:xfrm>
      </p:grpSpPr>
      <p:sp>
        <p:nvSpPr>
          <p:cNvPr id="21" name="Text Placeholder 20"/>
          <p:cNvSpPr>
            <a:spLocks noGrp="1"/>
          </p:cNvSpPr>
          <p:nvPr>
            <p:ph type="body" sz="quarter" idx="10" hasCustomPrompt="1"/>
          </p:nvPr>
        </p:nvSpPr>
        <p:spPr>
          <a:xfrm>
            <a:off x="0" y="2362085"/>
            <a:ext cx="9522377" cy="1957695"/>
          </a:xfrm>
          <a:prstGeom prst="rect">
            <a:avLst/>
          </a:prstGeom>
        </p:spPr>
        <p:txBody>
          <a:bodyPr lIns="540000" tIns="0" rIns="540000" bIns="72000"/>
          <a:lstStyle>
            <a:lvl1pPr marL="0" indent="0">
              <a:lnSpc>
                <a:spcPct val="100000"/>
              </a:lnSpc>
              <a:spcBef>
                <a:spcPts val="0"/>
              </a:spcBef>
              <a:spcAft>
                <a:spcPts val="1575"/>
              </a:spcAft>
              <a:buFontTx/>
              <a:buNone/>
              <a:defRPr sz="2100">
                <a:latin typeface="+mn-lt"/>
                <a:cs typeface="Arial" panose="020B0604020202020204" pitchFamily="34" charset="0"/>
              </a:defRPr>
            </a:lvl1pPr>
          </a:lstStyle>
          <a:p>
            <a:pPr lvl="0"/>
            <a:r>
              <a:rPr lang="en-US"/>
              <a:t>Intro paragraph if required</a:t>
            </a:r>
          </a:p>
        </p:txBody>
      </p:sp>
      <p:sp>
        <p:nvSpPr>
          <p:cNvPr id="23" name="Text Placeholder 20"/>
          <p:cNvSpPr>
            <a:spLocks noGrp="1"/>
          </p:cNvSpPr>
          <p:nvPr>
            <p:ph type="body" sz="quarter" idx="11" hasCustomPrompt="1"/>
          </p:nvPr>
        </p:nvSpPr>
        <p:spPr>
          <a:xfrm>
            <a:off x="0" y="4539114"/>
            <a:ext cx="9522377" cy="3780459"/>
          </a:xfrm>
          <a:prstGeom prst="rect">
            <a:avLst/>
          </a:prstGeom>
        </p:spPr>
        <p:txBody>
          <a:bodyPr lIns="540000" tIns="72000" rIns="540000" bIns="72000"/>
          <a:lstStyle>
            <a:lvl1pPr marL="236196" indent="-236196">
              <a:lnSpc>
                <a:spcPct val="100000"/>
              </a:lnSpc>
              <a:spcBef>
                <a:spcPts val="0"/>
              </a:spcBef>
              <a:spcAft>
                <a:spcPts val="787"/>
              </a:spcAft>
              <a:buFont typeface="Arial" panose="020B0604020202020204" pitchFamily="34" charset="0"/>
              <a:buChar char="•"/>
              <a:defRPr sz="2100">
                <a:latin typeface="+mn-lt"/>
                <a:cs typeface="Arial" panose="020B0604020202020204" pitchFamily="34" charset="0"/>
              </a:defRPr>
            </a:lvl1pPr>
          </a:lstStyle>
          <a:p>
            <a:pPr lvl="0"/>
            <a:r>
              <a:rPr lang="en-US"/>
              <a:t>Bullet point text</a:t>
            </a:r>
          </a:p>
        </p:txBody>
      </p:sp>
      <p:cxnSp>
        <p:nvCxnSpPr>
          <p:cNvPr id="10" name="Straight Connector 9"/>
          <p:cNvCxnSpPr/>
          <p:nvPr userDrawn="1"/>
        </p:nvCxnSpPr>
        <p:spPr>
          <a:xfrm>
            <a:off x="10360778" y="2434489"/>
            <a:ext cx="0" cy="4095945"/>
          </a:xfrm>
          <a:prstGeom prst="line">
            <a:avLst/>
          </a:prstGeom>
          <a:ln w="25400" cap="rnd">
            <a:solidFill>
              <a:schemeClr val="tx2"/>
            </a:solidFill>
          </a:ln>
        </p:spPr>
        <p:style>
          <a:lnRef idx="1">
            <a:schemeClr val="accent1"/>
          </a:lnRef>
          <a:fillRef idx="0">
            <a:schemeClr val="accent1"/>
          </a:fillRef>
          <a:effectRef idx="0">
            <a:schemeClr val="accent1"/>
          </a:effectRef>
          <a:fontRef idx="minor">
            <a:schemeClr val="tx1"/>
          </a:fontRef>
        </p:style>
      </p:cxnSp>
      <p:sp>
        <p:nvSpPr>
          <p:cNvPr id="11" name="Text Placeholder 20"/>
          <p:cNvSpPr>
            <a:spLocks noGrp="1"/>
          </p:cNvSpPr>
          <p:nvPr>
            <p:ph type="body" sz="quarter" idx="12" hasCustomPrompt="1"/>
          </p:nvPr>
        </p:nvSpPr>
        <p:spPr>
          <a:xfrm>
            <a:off x="10360779" y="2362085"/>
            <a:ext cx="5638047" cy="4254719"/>
          </a:xfrm>
          <a:prstGeom prst="rect">
            <a:avLst/>
          </a:prstGeom>
        </p:spPr>
        <p:txBody>
          <a:bodyPr lIns="540000" tIns="0" rIns="540000" bIns="72000"/>
          <a:lstStyle>
            <a:lvl1pPr marL="0" indent="0">
              <a:lnSpc>
                <a:spcPct val="100000"/>
              </a:lnSpc>
              <a:spcBef>
                <a:spcPts val="0"/>
              </a:spcBef>
              <a:spcAft>
                <a:spcPts val="1575"/>
              </a:spcAft>
              <a:buFontTx/>
              <a:buNone/>
              <a:defRPr sz="2624" b="1" baseline="0">
                <a:solidFill>
                  <a:schemeClr val="tx2"/>
                </a:solidFill>
                <a:latin typeface="+mn-lt"/>
                <a:cs typeface="Arial" panose="020B0604020202020204" pitchFamily="34" charset="0"/>
              </a:defRPr>
            </a:lvl1pPr>
          </a:lstStyle>
          <a:p>
            <a:pPr lvl="0"/>
            <a:r>
              <a:rPr lang="en-US"/>
              <a:t>Pull out text, sentence or paragraph you want to </a:t>
            </a:r>
            <a:r>
              <a:rPr lang="en-US" err="1"/>
              <a:t>emphasise</a:t>
            </a:r>
            <a:r>
              <a:rPr lang="en-US"/>
              <a:t>.</a:t>
            </a:r>
          </a:p>
        </p:txBody>
      </p:sp>
      <p:sp>
        <p:nvSpPr>
          <p:cNvPr id="9" name="Text Placeholder 42"/>
          <p:cNvSpPr>
            <a:spLocks noGrp="1"/>
          </p:cNvSpPr>
          <p:nvPr>
            <p:ph type="body" sz="quarter" idx="28" hasCustomPrompt="1"/>
          </p:nvPr>
        </p:nvSpPr>
        <p:spPr>
          <a:xfrm>
            <a:off x="0" y="0"/>
            <a:ext cx="15998825" cy="1711335"/>
          </a:xfrm>
          <a:prstGeom prst="rect">
            <a:avLst/>
          </a:prstGeom>
        </p:spPr>
        <p:txBody>
          <a:bodyPr lIns="540000" tIns="648000" rIns="540000" bIns="0"/>
          <a:lstStyle>
            <a:lvl1pPr marL="0" indent="0">
              <a:lnSpc>
                <a:spcPct val="100000"/>
              </a:lnSpc>
              <a:spcBef>
                <a:spcPts val="0"/>
              </a:spcBef>
              <a:buNone/>
              <a:defRPr sz="4724" b="1" baseline="0">
                <a:latin typeface="+mj-lt"/>
              </a:defRPr>
            </a:lvl1pPr>
          </a:lstStyle>
          <a:p>
            <a:pPr lvl="0"/>
            <a:r>
              <a:rPr lang="en-NZ"/>
              <a:t>Page heading lower case</a:t>
            </a:r>
          </a:p>
        </p:txBody>
      </p:sp>
      <p:sp>
        <p:nvSpPr>
          <p:cNvPr id="12" name="Text Placeholder 20"/>
          <p:cNvSpPr>
            <a:spLocks noGrp="1"/>
          </p:cNvSpPr>
          <p:nvPr>
            <p:ph type="body" sz="quarter" idx="29" hasCustomPrompt="1"/>
          </p:nvPr>
        </p:nvSpPr>
        <p:spPr>
          <a:xfrm>
            <a:off x="0" y="1606219"/>
            <a:ext cx="15998825" cy="431488"/>
          </a:xfrm>
          <a:prstGeom prst="rect">
            <a:avLst/>
          </a:prstGeom>
        </p:spPr>
        <p:txBody>
          <a:bodyPr lIns="864000" tIns="72000" rIns="540000" bIns="72000" numCol="1"/>
          <a:lstStyle>
            <a:lvl1pPr marL="0" indent="0">
              <a:lnSpc>
                <a:spcPts val="2624"/>
              </a:lnSpc>
              <a:spcBef>
                <a:spcPts val="0"/>
              </a:spcBef>
              <a:spcAft>
                <a:spcPts val="1575"/>
              </a:spcAft>
              <a:buFontTx/>
              <a:buNone/>
              <a:defRPr sz="2362" b="1">
                <a:solidFill>
                  <a:schemeClr val="tx2"/>
                </a:solidFill>
                <a:latin typeface="+mj-lt"/>
                <a:cs typeface="Arial" panose="020B0604020202020204" pitchFamily="34" charset="0"/>
              </a:defRPr>
            </a:lvl1pPr>
          </a:lstStyle>
          <a:p>
            <a:r>
              <a:rPr lang="en-US"/>
              <a:t>subheading if required in lowercase and orange</a:t>
            </a:r>
          </a:p>
        </p:txBody>
      </p:sp>
      <p:cxnSp>
        <p:nvCxnSpPr>
          <p:cNvPr id="13" name="Straight Connector 12"/>
          <p:cNvCxnSpPr/>
          <p:nvPr userDrawn="1"/>
        </p:nvCxnSpPr>
        <p:spPr>
          <a:xfrm>
            <a:off x="708609" y="1866046"/>
            <a:ext cx="314938" cy="0"/>
          </a:xfrm>
          <a:prstGeom prst="line">
            <a:avLst/>
          </a:prstGeom>
          <a:ln w="25400" cap="rnd">
            <a:solidFill>
              <a:srgbClr val="F58025"/>
            </a:solidFill>
          </a:ln>
        </p:spPr>
        <p:style>
          <a:lnRef idx="1">
            <a:schemeClr val="accent1"/>
          </a:lnRef>
          <a:fillRef idx="0">
            <a:schemeClr val="accent1"/>
          </a:fillRef>
          <a:effectRef idx="0">
            <a:schemeClr val="accent1"/>
          </a:effectRef>
          <a:fontRef idx="minor">
            <a:schemeClr val="tx1"/>
          </a:fontRef>
        </p:style>
      </p:cxnSp>
      <p:sp>
        <p:nvSpPr>
          <p:cNvPr id="15" name="Text Placeholder 2"/>
          <p:cNvSpPr>
            <a:spLocks noGrp="1"/>
          </p:cNvSpPr>
          <p:nvPr>
            <p:ph type="body" sz="quarter" idx="30" hasCustomPrompt="1"/>
          </p:nvPr>
        </p:nvSpPr>
        <p:spPr>
          <a:xfrm>
            <a:off x="3165123" y="8410998"/>
            <a:ext cx="7478011" cy="588541"/>
          </a:xfrm>
          <a:prstGeom prst="rect">
            <a:avLst/>
          </a:prstGeom>
        </p:spPr>
        <p:txBody>
          <a:bodyPr lIns="0" tIns="0" rIns="0" bIns="288000" anchor="b" anchorCtr="0"/>
          <a:lstStyle>
            <a:lvl1pPr marL="0" indent="0">
              <a:buNone/>
              <a:defRPr sz="1050" b="1" spc="262" baseline="0">
                <a:solidFill>
                  <a:schemeClr val="tx2"/>
                </a:solidFill>
              </a:defRPr>
            </a:lvl1pPr>
          </a:lstStyle>
          <a:p>
            <a:r>
              <a:rPr lang="en-US"/>
              <a:t>PRESENTATION TITLE</a:t>
            </a:r>
            <a:endParaRPr lang="en-NZ"/>
          </a:p>
        </p:txBody>
      </p:sp>
    </p:spTree>
    <p:extLst>
      <p:ext uri="{BB962C8B-B14F-4D97-AF65-F5344CB8AC3E}">
        <p14:creationId xmlns:p14="http://schemas.microsoft.com/office/powerpoint/2010/main" val="1776482000"/>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3_Text and or image">
    <p:spTree>
      <p:nvGrpSpPr>
        <p:cNvPr id="1" name=""/>
        <p:cNvGrpSpPr/>
        <p:nvPr/>
      </p:nvGrpSpPr>
      <p:grpSpPr>
        <a:xfrm>
          <a:off x="0" y="0"/>
          <a:ext cx="0" cy="0"/>
          <a:chOff x="0" y="0"/>
          <a:chExt cx="0" cy="0"/>
        </a:xfrm>
      </p:grpSpPr>
      <p:sp>
        <p:nvSpPr>
          <p:cNvPr id="21" name="Text Placeholder 20"/>
          <p:cNvSpPr>
            <a:spLocks noGrp="1"/>
          </p:cNvSpPr>
          <p:nvPr>
            <p:ph type="body" sz="quarter" idx="10" hasCustomPrompt="1"/>
          </p:nvPr>
        </p:nvSpPr>
        <p:spPr>
          <a:xfrm>
            <a:off x="730898" y="4397248"/>
            <a:ext cx="2107742" cy="711061"/>
          </a:xfrm>
          <a:prstGeom prst="rect">
            <a:avLst/>
          </a:prstGeom>
        </p:spPr>
        <p:txBody>
          <a:bodyPr lIns="0" tIns="72000" rIns="0" bIns="0"/>
          <a:lstStyle>
            <a:lvl1pPr marL="0" indent="0">
              <a:lnSpc>
                <a:spcPct val="100000"/>
              </a:lnSpc>
              <a:spcBef>
                <a:spcPts val="0"/>
              </a:spcBef>
              <a:spcAft>
                <a:spcPts val="1575"/>
              </a:spcAft>
              <a:buFontTx/>
              <a:buNone/>
              <a:defRPr sz="2100" b="1" baseline="0">
                <a:latin typeface="+mj-lt"/>
                <a:cs typeface="Arial" panose="020B0604020202020204" pitchFamily="34" charset="0"/>
              </a:defRPr>
            </a:lvl1pPr>
          </a:lstStyle>
          <a:p>
            <a:pPr lvl="0"/>
            <a:r>
              <a:rPr lang="en-US"/>
              <a:t>Item one heading</a:t>
            </a:r>
          </a:p>
        </p:txBody>
      </p:sp>
      <p:sp>
        <p:nvSpPr>
          <p:cNvPr id="5" name="Picture Placeholder 1"/>
          <p:cNvSpPr>
            <a:spLocks noGrp="1"/>
          </p:cNvSpPr>
          <p:nvPr>
            <p:ph type="pic" sz="quarter" idx="13" hasCustomPrompt="1"/>
          </p:nvPr>
        </p:nvSpPr>
        <p:spPr>
          <a:xfrm>
            <a:off x="730898" y="2598294"/>
            <a:ext cx="2107742" cy="1798956"/>
          </a:xfrm>
          <a:prstGeom prst="rect">
            <a:avLst/>
          </a:prstGeom>
        </p:spPr>
        <p:txBody>
          <a:bodyPr/>
          <a:lstStyle>
            <a:lvl1pPr marL="0" indent="0">
              <a:buNone/>
              <a:defRPr sz="2100"/>
            </a:lvl1pPr>
          </a:lstStyle>
          <a:p>
            <a:r>
              <a:rPr lang="en-NZ"/>
              <a:t>Insert picture</a:t>
            </a:r>
          </a:p>
        </p:txBody>
      </p:sp>
      <p:sp>
        <p:nvSpPr>
          <p:cNvPr id="11" name="Picture Placeholder 1"/>
          <p:cNvSpPr>
            <a:spLocks noGrp="1"/>
          </p:cNvSpPr>
          <p:nvPr>
            <p:ph type="pic" sz="quarter" idx="14" hasCustomPrompt="1"/>
          </p:nvPr>
        </p:nvSpPr>
        <p:spPr>
          <a:xfrm>
            <a:off x="3220746" y="2598294"/>
            <a:ext cx="2107742" cy="1798956"/>
          </a:xfrm>
          <a:prstGeom prst="rect">
            <a:avLst/>
          </a:prstGeom>
        </p:spPr>
        <p:txBody>
          <a:bodyPr/>
          <a:lstStyle>
            <a:lvl1pPr marL="0" indent="0">
              <a:buNone/>
              <a:defRPr sz="2100"/>
            </a:lvl1pPr>
          </a:lstStyle>
          <a:p>
            <a:r>
              <a:rPr lang="en-NZ"/>
              <a:t>Insert picture</a:t>
            </a:r>
          </a:p>
        </p:txBody>
      </p:sp>
      <p:sp>
        <p:nvSpPr>
          <p:cNvPr id="12" name="Picture Placeholder 1"/>
          <p:cNvSpPr>
            <a:spLocks noGrp="1"/>
          </p:cNvSpPr>
          <p:nvPr>
            <p:ph type="pic" sz="quarter" idx="15" hasCustomPrompt="1"/>
          </p:nvPr>
        </p:nvSpPr>
        <p:spPr>
          <a:xfrm>
            <a:off x="5710593" y="2598294"/>
            <a:ext cx="2107742" cy="1798956"/>
          </a:xfrm>
          <a:prstGeom prst="rect">
            <a:avLst/>
          </a:prstGeom>
        </p:spPr>
        <p:txBody>
          <a:bodyPr/>
          <a:lstStyle>
            <a:lvl1pPr marL="0" indent="0">
              <a:buNone/>
              <a:defRPr sz="2100"/>
            </a:lvl1pPr>
          </a:lstStyle>
          <a:p>
            <a:r>
              <a:rPr lang="en-NZ"/>
              <a:t>Insert picture</a:t>
            </a:r>
          </a:p>
        </p:txBody>
      </p:sp>
      <p:sp>
        <p:nvSpPr>
          <p:cNvPr id="13" name="Picture Placeholder 1"/>
          <p:cNvSpPr>
            <a:spLocks noGrp="1"/>
          </p:cNvSpPr>
          <p:nvPr>
            <p:ph type="pic" sz="quarter" idx="16" hasCustomPrompt="1"/>
          </p:nvPr>
        </p:nvSpPr>
        <p:spPr>
          <a:xfrm>
            <a:off x="8200440" y="2598294"/>
            <a:ext cx="2107742" cy="1798956"/>
          </a:xfrm>
          <a:prstGeom prst="rect">
            <a:avLst/>
          </a:prstGeom>
        </p:spPr>
        <p:txBody>
          <a:bodyPr/>
          <a:lstStyle>
            <a:lvl1pPr marL="0" indent="0">
              <a:buNone/>
              <a:defRPr sz="2100"/>
            </a:lvl1pPr>
          </a:lstStyle>
          <a:p>
            <a:r>
              <a:rPr lang="en-NZ"/>
              <a:t>Insert picture</a:t>
            </a:r>
          </a:p>
        </p:txBody>
      </p:sp>
      <p:sp>
        <p:nvSpPr>
          <p:cNvPr id="14" name="Picture Placeholder 1"/>
          <p:cNvSpPr>
            <a:spLocks noGrp="1"/>
          </p:cNvSpPr>
          <p:nvPr>
            <p:ph type="pic" sz="quarter" idx="17" hasCustomPrompt="1"/>
          </p:nvPr>
        </p:nvSpPr>
        <p:spPr>
          <a:xfrm>
            <a:off x="10690287" y="2598294"/>
            <a:ext cx="2107742" cy="1798956"/>
          </a:xfrm>
          <a:prstGeom prst="rect">
            <a:avLst/>
          </a:prstGeom>
        </p:spPr>
        <p:txBody>
          <a:bodyPr/>
          <a:lstStyle>
            <a:lvl1pPr marL="0" indent="0">
              <a:buNone/>
              <a:defRPr sz="2100"/>
            </a:lvl1pPr>
          </a:lstStyle>
          <a:p>
            <a:r>
              <a:rPr lang="en-NZ"/>
              <a:t>Insert picture</a:t>
            </a:r>
          </a:p>
        </p:txBody>
      </p:sp>
      <p:sp>
        <p:nvSpPr>
          <p:cNvPr id="15" name="Picture Placeholder 1"/>
          <p:cNvSpPr>
            <a:spLocks noGrp="1"/>
          </p:cNvSpPr>
          <p:nvPr>
            <p:ph type="pic" sz="quarter" idx="18" hasCustomPrompt="1"/>
          </p:nvPr>
        </p:nvSpPr>
        <p:spPr>
          <a:xfrm>
            <a:off x="13180135" y="2598294"/>
            <a:ext cx="2107742" cy="1798956"/>
          </a:xfrm>
          <a:prstGeom prst="rect">
            <a:avLst/>
          </a:prstGeom>
        </p:spPr>
        <p:txBody>
          <a:bodyPr/>
          <a:lstStyle>
            <a:lvl1pPr marL="0" indent="0">
              <a:buNone/>
              <a:defRPr sz="2100"/>
            </a:lvl1pPr>
          </a:lstStyle>
          <a:p>
            <a:r>
              <a:rPr lang="en-NZ"/>
              <a:t>Insert picture</a:t>
            </a:r>
          </a:p>
        </p:txBody>
      </p:sp>
      <p:sp>
        <p:nvSpPr>
          <p:cNvPr id="17" name="Text Placeholder 20"/>
          <p:cNvSpPr>
            <a:spLocks noGrp="1"/>
          </p:cNvSpPr>
          <p:nvPr>
            <p:ph type="body" sz="quarter" idx="19" hasCustomPrompt="1"/>
          </p:nvPr>
        </p:nvSpPr>
        <p:spPr>
          <a:xfrm>
            <a:off x="730898" y="5108310"/>
            <a:ext cx="2107742" cy="2228458"/>
          </a:xfrm>
          <a:prstGeom prst="rect">
            <a:avLst/>
          </a:prstGeom>
        </p:spPr>
        <p:txBody>
          <a:bodyPr lIns="0" tIns="72000" rIns="0" bIns="0"/>
          <a:lstStyle>
            <a:lvl1pPr marL="0" indent="0">
              <a:lnSpc>
                <a:spcPct val="100000"/>
              </a:lnSpc>
              <a:spcBef>
                <a:spcPts val="0"/>
              </a:spcBef>
              <a:spcAft>
                <a:spcPts val="787"/>
              </a:spcAft>
              <a:buFontTx/>
              <a:buNone/>
              <a:defRPr sz="1837" b="0" baseline="0">
                <a:latin typeface="+mn-lt"/>
                <a:cs typeface="Arial" panose="020B0604020202020204" pitchFamily="34" charset="0"/>
              </a:defRPr>
            </a:lvl1pPr>
          </a:lstStyle>
          <a:p>
            <a:pPr lvl="0"/>
            <a:r>
              <a:rPr lang="en-US"/>
              <a:t>Item one description if required</a:t>
            </a:r>
          </a:p>
        </p:txBody>
      </p:sp>
      <p:sp>
        <p:nvSpPr>
          <p:cNvPr id="18" name="Text Placeholder 20"/>
          <p:cNvSpPr>
            <a:spLocks noGrp="1"/>
          </p:cNvSpPr>
          <p:nvPr>
            <p:ph type="body" sz="quarter" idx="20" hasCustomPrompt="1"/>
          </p:nvPr>
        </p:nvSpPr>
        <p:spPr>
          <a:xfrm>
            <a:off x="3220746" y="4397248"/>
            <a:ext cx="2107742" cy="711061"/>
          </a:xfrm>
          <a:prstGeom prst="rect">
            <a:avLst/>
          </a:prstGeom>
        </p:spPr>
        <p:txBody>
          <a:bodyPr lIns="0" tIns="72000" rIns="0" bIns="0"/>
          <a:lstStyle>
            <a:lvl1pPr marL="0" indent="0">
              <a:lnSpc>
                <a:spcPct val="100000"/>
              </a:lnSpc>
              <a:spcBef>
                <a:spcPts val="0"/>
              </a:spcBef>
              <a:spcAft>
                <a:spcPts val="1575"/>
              </a:spcAft>
              <a:buFontTx/>
              <a:buNone/>
              <a:defRPr sz="2100" b="1" baseline="0">
                <a:latin typeface="+mj-lt"/>
                <a:cs typeface="Arial" panose="020B0604020202020204" pitchFamily="34" charset="0"/>
              </a:defRPr>
            </a:lvl1pPr>
          </a:lstStyle>
          <a:p>
            <a:pPr lvl="0"/>
            <a:r>
              <a:rPr lang="en-US"/>
              <a:t>Item two heading</a:t>
            </a:r>
          </a:p>
        </p:txBody>
      </p:sp>
      <p:sp>
        <p:nvSpPr>
          <p:cNvPr id="19" name="Text Placeholder 20"/>
          <p:cNvSpPr>
            <a:spLocks noGrp="1"/>
          </p:cNvSpPr>
          <p:nvPr>
            <p:ph type="body" sz="quarter" idx="21" hasCustomPrompt="1"/>
          </p:nvPr>
        </p:nvSpPr>
        <p:spPr>
          <a:xfrm>
            <a:off x="3220746" y="5108310"/>
            <a:ext cx="2107742" cy="2228458"/>
          </a:xfrm>
          <a:prstGeom prst="rect">
            <a:avLst/>
          </a:prstGeom>
        </p:spPr>
        <p:txBody>
          <a:bodyPr lIns="0" tIns="72000" rIns="0" bIns="0"/>
          <a:lstStyle>
            <a:lvl1pPr marL="0" indent="0">
              <a:lnSpc>
                <a:spcPct val="100000"/>
              </a:lnSpc>
              <a:spcBef>
                <a:spcPts val="0"/>
              </a:spcBef>
              <a:spcAft>
                <a:spcPts val="787"/>
              </a:spcAft>
              <a:buFontTx/>
              <a:buNone/>
              <a:defRPr sz="1837" b="0" baseline="0">
                <a:latin typeface="+mn-lt"/>
                <a:cs typeface="Arial" panose="020B0604020202020204" pitchFamily="34" charset="0"/>
              </a:defRPr>
            </a:lvl1pPr>
          </a:lstStyle>
          <a:p>
            <a:pPr lvl="0"/>
            <a:r>
              <a:rPr lang="en-US"/>
              <a:t>Item one description if required</a:t>
            </a:r>
          </a:p>
        </p:txBody>
      </p:sp>
      <p:sp>
        <p:nvSpPr>
          <p:cNvPr id="20" name="Text Placeholder 20"/>
          <p:cNvSpPr>
            <a:spLocks noGrp="1"/>
          </p:cNvSpPr>
          <p:nvPr>
            <p:ph type="body" sz="quarter" idx="22" hasCustomPrompt="1"/>
          </p:nvPr>
        </p:nvSpPr>
        <p:spPr>
          <a:xfrm>
            <a:off x="5710593" y="4397248"/>
            <a:ext cx="2107742" cy="711061"/>
          </a:xfrm>
          <a:prstGeom prst="rect">
            <a:avLst/>
          </a:prstGeom>
        </p:spPr>
        <p:txBody>
          <a:bodyPr lIns="0" tIns="72000" rIns="0" bIns="0"/>
          <a:lstStyle>
            <a:lvl1pPr marL="0" indent="0">
              <a:lnSpc>
                <a:spcPct val="100000"/>
              </a:lnSpc>
              <a:spcBef>
                <a:spcPts val="0"/>
              </a:spcBef>
              <a:spcAft>
                <a:spcPts val="1575"/>
              </a:spcAft>
              <a:buFontTx/>
              <a:buNone/>
              <a:defRPr sz="2100" b="1" baseline="0">
                <a:latin typeface="+mj-lt"/>
                <a:cs typeface="Arial" panose="020B0604020202020204" pitchFamily="34" charset="0"/>
              </a:defRPr>
            </a:lvl1pPr>
          </a:lstStyle>
          <a:p>
            <a:pPr lvl="0"/>
            <a:r>
              <a:rPr lang="en-US"/>
              <a:t>Item three heading</a:t>
            </a:r>
          </a:p>
        </p:txBody>
      </p:sp>
      <p:sp>
        <p:nvSpPr>
          <p:cNvPr id="22" name="Text Placeholder 20"/>
          <p:cNvSpPr>
            <a:spLocks noGrp="1"/>
          </p:cNvSpPr>
          <p:nvPr>
            <p:ph type="body" sz="quarter" idx="23" hasCustomPrompt="1"/>
          </p:nvPr>
        </p:nvSpPr>
        <p:spPr>
          <a:xfrm>
            <a:off x="5710593" y="5108310"/>
            <a:ext cx="2107742" cy="2228458"/>
          </a:xfrm>
          <a:prstGeom prst="rect">
            <a:avLst/>
          </a:prstGeom>
        </p:spPr>
        <p:txBody>
          <a:bodyPr lIns="0" tIns="72000" rIns="0" bIns="0"/>
          <a:lstStyle>
            <a:lvl1pPr marL="0" indent="0">
              <a:lnSpc>
                <a:spcPct val="100000"/>
              </a:lnSpc>
              <a:spcBef>
                <a:spcPts val="0"/>
              </a:spcBef>
              <a:spcAft>
                <a:spcPts val="787"/>
              </a:spcAft>
              <a:buFontTx/>
              <a:buNone/>
              <a:defRPr sz="1837" b="0" baseline="0">
                <a:latin typeface="+mn-lt"/>
                <a:cs typeface="Arial" panose="020B0604020202020204" pitchFamily="34" charset="0"/>
              </a:defRPr>
            </a:lvl1pPr>
          </a:lstStyle>
          <a:p>
            <a:pPr lvl="0"/>
            <a:r>
              <a:rPr lang="en-US"/>
              <a:t>Item one description if required</a:t>
            </a:r>
          </a:p>
        </p:txBody>
      </p:sp>
      <p:sp>
        <p:nvSpPr>
          <p:cNvPr id="24" name="Text Placeholder 20"/>
          <p:cNvSpPr>
            <a:spLocks noGrp="1"/>
          </p:cNvSpPr>
          <p:nvPr>
            <p:ph type="body" sz="quarter" idx="24" hasCustomPrompt="1"/>
          </p:nvPr>
        </p:nvSpPr>
        <p:spPr>
          <a:xfrm>
            <a:off x="8200440" y="4397248"/>
            <a:ext cx="2107742" cy="711061"/>
          </a:xfrm>
          <a:prstGeom prst="rect">
            <a:avLst/>
          </a:prstGeom>
        </p:spPr>
        <p:txBody>
          <a:bodyPr lIns="0" tIns="72000" rIns="0" bIns="0"/>
          <a:lstStyle>
            <a:lvl1pPr marL="0" indent="0">
              <a:lnSpc>
                <a:spcPct val="100000"/>
              </a:lnSpc>
              <a:spcBef>
                <a:spcPts val="0"/>
              </a:spcBef>
              <a:spcAft>
                <a:spcPts val="1575"/>
              </a:spcAft>
              <a:buFontTx/>
              <a:buNone/>
              <a:defRPr sz="2100" b="1" baseline="0">
                <a:latin typeface="+mj-lt"/>
                <a:cs typeface="Arial" panose="020B0604020202020204" pitchFamily="34" charset="0"/>
              </a:defRPr>
            </a:lvl1pPr>
          </a:lstStyle>
          <a:p>
            <a:pPr lvl="0"/>
            <a:r>
              <a:rPr lang="en-US"/>
              <a:t>Item four heading</a:t>
            </a:r>
          </a:p>
        </p:txBody>
      </p:sp>
      <p:sp>
        <p:nvSpPr>
          <p:cNvPr id="26" name="Text Placeholder 20"/>
          <p:cNvSpPr>
            <a:spLocks noGrp="1"/>
          </p:cNvSpPr>
          <p:nvPr>
            <p:ph type="body" sz="quarter" idx="25" hasCustomPrompt="1"/>
          </p:nvPr>
        </p:nvSpPr>
        <p:spPr>
          <a:xfrm>
            <a:off x="8200440" y="5108310"/>
            <a:ext cx="2107742" cy="2228458"/>
          </a:xfrm>
          <a:prstGeom prst="rect">
            <a:avLst/>
          </a:prstGeom>
        </p:spPr>
        <p:txBody>
          <a:bodyPr lIns="0" tIns="72000" rIns="0" bIns="0"/>
          <a:lstStyle>
            <a:lvl1pPr marL="0" indent="0">
              <a:lnSpc>
                <a:spcPct val="100000"/>
              </a:lnSpc>
              <a:spcBef>
                <a:spcPts val="0"/>
              </a:spcBef>
              <a:spcAft>
                <a:spcPts val="787"/>
              </a:spcAft>
              <a:buFontTx/>
              <a:buNone/>
              <a:defRPr sz="1837" b="0" baseline="0">
                <a:latin typeface="+mn-lt"/>
                <a:cs typeface="Arial" panose="020B0604020202020204" pitchFamily="34" charset="0"/>
              </a:defRPr>
            </a:lvl1pPr>
          </a:lstStyle>
          <a:p>
            <a:pPr lvl="0"/>
            <a:r>
              <a:rPr lang="en-US"/>
              <a:t>Item one description if required</a:t>
            </a:r>
          </a:p>
        </p:txBody>
      </p:sp>
      <p:sp>
        <p:nvSpPr>
          <p:cNvPr id="27" name="Text Placeholder 20"/>
          <p:cNvSpPr>
            <a:spLocks noGrp="1"/>
          </p:cNvSpPr>
          <p:nvPr>
            <p:ph type="body" sz="quarter" idx="26" hasCustomPrompt="1"/>
          </p:nvPr>
        </p:nvSpPr>
        <p:spPr>
          <a:xfrm>
            <a:off x="10690287" y="4397248"/>
            <a:ext cx="2107742" cy="711061"/>
          </a:xfrm>
          <a:prstGeom prst="rect">
            <a:avLst/>
          </a:prstGeom>
        </p:spPr>
        <p:txBody>
          <a:bodyPr lIns="0" tIns="72000" rIns="0" bIns="0"/>
          <a:lstStyle>
            <a:lvl1pPr marL="0" indent="0">
              <a:lnSpc>
                <a:spcPct val="100000"/>
              </a:lnSpc>
              <a:spcBef>
                <a:spcPts val="0"/>
              </a:spcBef>
              <a:spcAft>
                <a:spcPts val="1575"/>
              </a:spcAft>
              <a:buFontTx/>
              <a:buNone/>
              <a:defRPr sz="2100" b="1" baseline="0">
                <a:latin typeface="+mj-lt"/>
                <a:cs typeface="Arial" panose="020B0604020202020204" pitchFamily="34" charset="0"/>
              </a:defRPr>
            </a:lvl1pPr>
          </a:lstStyle>
          <a:p>
            <a:pPr lvl="0"/>
            <a:r>
              <a:rPr lang="en-US"/>
              <a:t>Item five heading</a:t>
            </a:r>
          </a:p>
        </p:txBody>
      </p:sp>
      <p:sp>
        <p:nvSpPr>
          <p:cNvPr id="28" name="Text Placeholder 20"/>
          <p:cNvSpPr>
            <a:spLocks noGrp="1"/>
          </p:cNvSpPr>
          <p:nvPr>
            <p:ph type="body" sz="quarter" idx="27" hasCustomPrompt="1"/>
          </p:nvPr>
        </p:nvSpPr>
        <p:spPr>
          <a:xfrm>
            <a:off x="10690287" y="5108310"/>
            <a:ext cx="2107742" cy="2228458"/>
          </a:xfrm>
          <a:prstGeom prst="rect">
            <a:avLst/>
          </a:prstGeom>
        </p:spPr>
        <p:txBody>
          <a:bodyPr lIns="0" tIns="72000" rIns="0" bIns="0"/>
          <a:lstStyle>
            <a:lvl1pPr marL="0" indent="0">
              <a:lnSpc>
                <a:spcPct val="100000"/>
              </a:lnSpc>
              <a:spcBef>
                <a:spcPts val="0"/>
              </a:spcBef>
              <a:spcAft>
                <a:spcPts val="787"/>
              </a:spcAft>
              <a:buFontTx/>
              <a:buNone/>
              <a:defRPr sz="1837" b="0" baseline="0">
                <a:latin typeface="+mn-lt"/>
                <a:cs typeface="Arial" panose="020B0604020202020204" pitchFamily="34" charset="0"/>
              </a:defRPr>
            </a:lvl1pPr>
          </a:lstStyle>
          <a:p>
            <a:pPr lvl="0"/>
            <a:r>
              <a:rPr lang="en-US"/>
              <a:t>Item one description if required</a:t>
            </a:r>
          </a:p>
        </p:txBody>
      </p:sp>
      <p:sp>
        <p:nvSpPr>
          <p:cNvPr id="29" name="Text Placeholder 20"/>
          <p:cNvSpPr>
            <a:spLocks noGrp="1"/>
          </p:cNvSpPr>
          <p:nvPr>
            <p:ph type="body" sz="quarter" idx="28" hasCustomPrompt="1"/>
          </p:nvPr>
        </p:nvSpPr>
        <p:spPr>
          <a:xfrm>
            <a:off x="13180135" y="4397248"/>
            <a:ext cx="2107742" cy="711061"/>
          </a:xfrm>
          <a:prstGeom prst="rect">
            <a:avLst/>
          </a:prstGeom>
        </p:spPr>
        <p:txBody>
          <a:bodyPr lIns="0" tIns="72000" rIns="0" bIns="0"/>
          <a:lstStyle>
            <a:lvl1pPr marL="0" indent="0">
              <a:lnSpc>
                <a:spcPct val="100000"/>
              </a:lnSpc>
              <a:spcBef>
                <a:spcPts val="0"/>
              </a:spcBef>
              <a:spcAft>
                <a:spcPts val="1575"/>
              </a:spcAft>
              <a:buFontTx/>
              <a:buNone/>
              <a:defRPr sz="2100" b="1" baseline="0">
                <a:latin typeface="+mj-lt"/>
                <a:cs typeface="Arial" panose="020B0604020202020204" pitchFamily="34" charset="0"/>
              </a:defRPr>
            </a:lvl1pPr>
          </a:lstStyle>
          <a:p>
            <a:pPr lvl="0"/>
            <a:r>
              <a:rPr lang="en-US"/>
              <a:t>Item six heading</a:t>
            </a:r>
          </a:p>
        </p:txBody>
      </p:sp>
      <p:sp>
        <p:nvSpPr>
          <p:cNvPr id="30" name="Text Placeholder 20"/>
          <p:cNvSpPr>
            <a:spLocks noGrp="1"/>
          </p:cNvSpPr>
          <p:nvPr>
            <p:ph type="body" sz="quarter" idx="29" hasCustomPrompt="1"/>
          </p:nvPr>
        </p:nvSpPr>
        <p:spPr>
          <a:xfrm>
            <a:off x="13180135" y="5108312"/>
            <a:ext cx="2107742" cy="2228456"/>
          </a:xfrm>
          <a:prstGeom prst="rect">
            <a:avLst/>
          </a:prstGeom>
        </p:spPr>
        <p:txBody>
          <a:bodyPr lIns="0" tIns="72000" rIns="0" bIns="0"/>
          <a:lstStyle>
            <a:lvl1pPr marL="0" indent="0">
              <a:lnSpc>
                <a:spcPct val="100000"/>
              </a:lnSpc>
              <a:spcBef>
                <a:spcPts val="0"/>
              </a:spcBef>
              <a:spcAft>
                <a:spcPts val="787"/>
              </a:spcAft>
              <a:buFontTx/>
              <a:buNone/>
              <a:defRPr sz="1837" b="0" baseline="0">
                <a:latin typeface="+mn-lt"/>
                <a:cs typeface="Arial" panose="020B0604020202020204" pitchFamily="34" charset="0"/>
              </a:defRPr>
            </a:lvl1pPr>
          </a:lstStyle>
          <a:p>
            <a:pPr lvl="0"/>
            <a:r>
              <a:rPr lang="en-US"/>
              <a:t>Item one description if required</a:t>
            </a:r>
          </a:p>
        </p:txBody>
      </p:sp>
      <p:sp>
        <p:nvSpPr>
          <p:cNvPr id="23" name="Text Placeholder 42"/>
          <p:cNvSpPr>
            <a:spLocks noGrp="1"/>
          </p:cNvSpPr>
          <p:nvPr>
            <p:ph type="body" sz="quarter" idx="30" hasCustomPrompt="1"/>
          </p:nvPr>
        </p:nvSpPr>
        <p:spPr>
          <a:xfrm>
            <a:off x="0" y="0"/>
            <a:ext cx="15998825" cy="1711335"/>
          </a:xfrm>
          <a:prstGeom prst="rect">
            <a:avLst/>
          </a:prstGeom>
        </p:spPr>
        <p:txBody>
          <a:bodyPr lIns="540000" tIns="648000" rIns="540000" bIns="0"/>
          <a:lstStyle>
            <a:lvl1pPr marL="0" indent="0">
              <a:lnSpc>
                <a:spcPct val="100000"/>
              </a:lnSpc>
              <a:spcBef>
                <a:spcPts val="0"/>
              </a:spcBef>
              <a:buNone/>
              <a:defRPr sz="4724" b="1" baseline="0">
                <a:latin typeface="+mj-lt"/>
              </a:defRPr>
            </a:lvl1pPr>
          </a:lstStyle>
          <a:p>
            <a:pPr lvl="0"/>
            <a:r>
              <a:rPr lang="en-NZ"/>
              <a:t>Page heading lower case</a:t>
            </a:r>
          </a:p>
        </p:txBody>
      </p:sp>
      <p:sp>
        <p:nvSpPr>
          <p:cNvPr id="25" name="Text Placeholder 20"/>
          <p:cNvSpPr>
            <a:spLocks noGrp="1"/>
          </p:cNvSpPr>
          <p:nvPr>
            <p:ph type="body" sz="quarter" idx="31" hasCustomPrompt="1"/>
          </p:nvPr>
        </p:nvSpPr>
        <p:spPr>
          <a:xfrm>
            <a:off x="0" y="1606219"/>
            <a:ext cx="15998825" cy="431488"/>
          </a:xfrm>
          <a:prstGeom prst="rect">
            <a:avLst/>
          </a:prstGeom>
        </p:spPr>
        <p:txBody>
          <a:bodyPr lIns="864000" tIns="72000" rIns="540000" bIns="72000" numCol="1"/>
          <a:lstStyle>
            <a:lvl1pPr marL="0" indent="0">
              <a:lnSpc>
                <a:spcPts val="2624"/>
              </a:lnSpc>
              <a:spcBef>
                <a:spcPts val="0"/>
              </a:spcBef>
              <a:spcAft>
                <a:spcPts val="1575"/>
              </a:spcAft>
              <a:buFontTx/>
              <a:buNone/>
              <a:defRPr sz="2362" b="1">
                <a:solidFill>
                  <a:schemeClr val="tx2"/>
                </a:solidFill>
                <a:latin typeface="+mj-lt"/>
                <a:cs typeface="Arial" panose="020B0604020202020204" pitchFamily="34" charset="0"/>
              </a:defRPr>
            </a:lvl1pPr>
          </a:lstStyle>
          <a:p>
            <a:r>
              <a:rPr lang="en-US"/>
              <a:t>subheading if required in lowercase and orange</a:t>
            </a:r>
          </a:p>
        </p:txBody>
      </p:sp>
      <p:cxnSp>
        <p:nvCxnSpPr>
          <p:cNvPr id="34" name="Straight Connector 33"/>
          <p:cNvCxnSpPr/>
          <p:nvPr userDrawn="1"/>
        </p:nvCxnSpPr>
        <p:spPr>
          <a:xfrm>
            <a:off x="708609" y="1866046"/>
            <a:ext cx="314938" cy="0"/>
          </a:xfrm>
          <a:prstGeom prst="line">
            <a:avLst/>
          </a:prstGeom>
          <a:ln w="25400" cap="rnd">
            <a:solidFill>
              <a:srgbClr val="F58025"/>
            </a:solidFill>
          </a:ln>
        </p:spPr>
        <p:style>
          <a:lnRef idx="1">
            <a:schemeClr val="accent1"/>
          </a:lnRef>
          <a:fillRef idx="0">
            <a:schemeClr val="accent1"/>
          </a:fillRef>
          <a:effectRef idx="0">
            <a:schemeClr val="accent1"/>
          </a:effectRef>
          <a:fontRef idx="minor">
            <a:schemeClr val="tx1"/>
          </a:fontRef>
        </p:style>
      </p:cxnSp>
      <p:sp>
        <p:nvSpPr>
          <p:cNvPr id="36" name="Text Placeholder 2"/>
          <p:cNvSpPr>
            <a:spLocks noGrp="1"/>
          </p:cNvSpPr>
          <p:nvPr>
            <p:ph type="body" sz="quarter" idx="32" hasCustomPrompt="1"/>
          </p:nvPr>
        </p:nvSpPr>
        <p:spPr>
          <a:xfrm>
            <a:off x="3165123" y="8410998"/>
            <a:ext cx="7478011" cy="588541"/>
          </a:xfrm>
          <a:prstGeom prst="rect">
            <a:avLst/>
          </a:prstGeom>
        </p:spPr>
        <p:txBody>
          <a:bodyPr lIns="0" tIns="0" rIns="0" bIns="288000" anchor="b" anchorCtr="0"/>
          <a:lstStyle>
            <a:lvl1pPr marL="0" indent="0">
              <a:buNone/>
              <a:defRPr sz="1050" b="1" spc="262" baseline="0">
                <a:solidFill>
                  <a:schemeClr val="tx2"/>
                </a:solidFill>
              </a:defRPr>
            </a:lvl1pPr>
          </a:lstStyle>
          <a:p>
            <a:r>
              <a:rPr lang="en-US"/>
              <a:t>PRESENTATION TITLE</a:t>
            </a:r>
            <a:endParaRPr lang="en-NZ"/>
          </a:p>
        </p:txBody>
      </p:sp>
    </p:spTree>
    <p:extLst>
      <p:ext uri="{BB962C8B-B14F-4D97-AF65-F5344CB8AC3E}">
        <p14:creationId xmlns:p14="http://schemas.microsoft.com/office/powerpoint/2010/main" val="1166279714"/>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2_Chart">
    <p:spTree>
      <p:nvGrpSpPr>
        <p:cNvPr id="1" name=""/>
        <p:cNvGrpSpPr/>
        <p:nvPr/>
      </p:nvGrpSpPr>
      <p:grpSpPr>
        <a:xfrm>
          <a:off x="0" y="0"/>
          <a:ext cx="0" cy="0"/>
          <a:chOff x="0" y="0"/>
          <a:chExt cx="0" cy="0"/>
        </a:xfrm>
      </p:grpSpPr>
      <p:sp>
        <p:nvSpPr>
          <p:cNvPr id="3" name="Chart Placeholder 2"/>
          <p:cNvSpPr>
            <a:spLocks noGrp="1"/>
          </p:cNvSpPr>
          <p:nvPr>
            <p:ph type="chart" sz="quarter" idx="10" hasCustomPrompt="1"/>
          </p:nvPr>
        </p:nvSpPr>
        <p:spPr>
          <a:xfrm>
            <a:off x="708610" y="2598294"/>
            <a:ext cx="14561698" cy="4662261"/>
          </a:xfrm>
          <a:prstGeom prst="rect">
            <a:avLst/>
          </a:prstGeom>
        </p:spPr>
        <p:txBody>
          <a:bodyPr lIns="0" tIns="0" rIns="0" bIns="0"/>
          <a:lstStyle>
            <a:lvl1pPr marL="0" indent="0">
              <a:buNone/>
              <a:defRPr sz="2100"/>
            </a:lvl1pPr>
          </a:lstStyle>
          <a:p>
            <a:r>
              <a:rPr lang="en-NZ"/>
              <a:t>Insert chart</a:t>
            </a:r>
          </a:p>
        </p:txBody>
      </p:sp>
      <p:sp>
        <p:nvSpPr>
          <p:cNvPr id="6" name="Text Placeholder 20"/>
          <p:cNvSpPr>
            <a:spLocks noGrp="1"/>
          </p:cNvSpPr>
          <p:nvPr>
            <p:ph type="body" sz="quarter" idx="11" hasCustomPrompt="1"/>
          </p:nvPr>
        </p:nvSpPr>
        <p:spPr>
          <a:xfrm>
            <a:off x="708610" y="7211059"/>
            <a:ext cx="11580340" cy="410281"/>
          </a:xfrm>
          <a:prstGeom prst="rect">
            <a:avLst/>
          </a:prstGeom>
        </p:spPr>
        <p:txBody>
          <a:bodyPr lIns="0" tIns="72000" rIns="0" bIns="0"/>
          <a:lstStyle>
            <a:lvl1pPr marL="0" indent="0">
              <a:lnSpc>
                <a:spcPct val="100000"/>
              </a:lnSpc>
              <a:spcBef>
                <a:spcPts val="0"/>
              </a:spcBef>
              <a:spcAft>
                <a:spcPts val="1575"/>
              </a:spcAft>
              <a:buFontTx/>
              <a:buNone/>
              <a:defRPr sz="2100" b="1" baseline="0">
                <a:latin typeface="+mj-lt"/>
                <a:cs typeface="Arial" panose="020B0604020202020204" pitchFamily="34" charset="0"/>
              </a:defRPr>
            </a:lvl1pPr>
          </a:lstStyle>
          <a:p>
            <a:pPr lvl="0"/>
            <a:r>
              <a:rPr lang="en-US"/>
              <a:t>Chart description</a:t>
            </a:r>
          </a:p>
        </p:txBody>
      </p:sp>
      <p:sp>
        <p:nvSpPr>
          <p:cNvPr id="7" name="Text Placeholder 20"/>
          <p:cNvSpPr>
            <a:spLocks noGrp="1"/>
          </p:cNvSpPr>
          <p:nvPr>
            <p:ph type="body" sz="quarter" idx="19" hasCustomPrompt="1"/>
          </p:nvPr>
        </p:nvSpPr>
        <p:spPr>
          <a:xfrm>
            <a:off x="708610" y="7621342"/>
            <a:ext cx="11580340" cy="743945"/>
          </a:xfrm>
          <a:prstGeom prst="rect">
            <a:avLst/>
          </a:prstGeom>
        </p:spPr>
        <p:txBody>
          <a:bodyPr lIns="0" tIns="72000" rIns="0" bIns="0"/>
          <a:lstStyle>
            <a:lvl1pPr marL="0" indent="0">
              <a:lnSpc>
                <a:spcPct val="100000"/>
              </a:lnSpc>
              <a:spcBef>
                <a:spcPts val="0"/>
              </a:spcBef>
              <a:spcAft>
                <a:spcPts val="787"/>
              </a:spcAft>
              <a:buFontTx/>
              <a:buNone/>
              <a:defRPr sz="1837" b="0" baseline="0">
                <a:latin typeface="Arial" panose="020B0604020202020204" pitchFamily="34" charset="0"/>
                <a:cs typeface="Arial" panose="020B0604020202020204" pitchFamily="34" charset="0"/>
              </a:defRPr>
            </a:lvl1pPr>
          </a:lstStyle>
          <a:p>
            <a:pPr lvl="0"/>
            <a:r>
              <a:rPr lang="en-US"/>
              <a:t>Extra description if required</a:t>
            </a:r>
          </a:p>
        </p:txBody>
      </p:sp>
      <p:sp>
        <p:nvSpPr>
          <p:cNvPr id="8" name="Text Placeholder 42"/>
          <p:cNvSpPr>
            <a:spLocks noGrp="1"/>
          </p:cNvSpPr>
          <p:nvPr>
            <p:ph type="body" sz="quarter" idx="28" hasCustomPrompt="1"/>
          </p:nvPr>
        </p:nvSpPr>
        <p:spPr>
          <a:xfrm>
            <a:off x="0" y="0"/>
            <a:ext cx="15998825" cy="1711335"/>
          </a:xfrm>
          <a:prstGeom prst="rect">
            <a:avLst/>
          </a:prstGeom>
        </p:spPr>
        <p:txBody>
          <a:bodyPr lIns="540000" tIns="648000" rIns="540000" bIns="0"/>
          <a:lstStyle>
            <a:lvl1pPr marL="0" indent="0">
              <a:lnSpc>
                <a:spcPct val="100000"/>
              </a:lnSpc>
              <a:spcBef>
                <a:spcPts val="0"/>
              </a:spcBef>
              <a:buNone/>
              <a:defRPr sz="4724" b="1" baseline="0">
                <a:latin typeface="+mj-lt"/>
              </a:defRPr>
            </a:lvl1pPr>
          </a:lstStyle>
          <a:p>
            <a:pPr lvl="0"/>
            <a:r>
              <a:rPr lang="en-NZ"/>
              <a:t>Page heading lower case</a:t>
            </a:r>
          </a:p>
        </p:txBody>
      </p:sp>
      <p:sp>
        <p:nvSpPr>
          <p:cNvPr id="12" name="Text Placeholder 20"/>
          <p:cNvSpPr>
            <a:spLocks noGrp="1"/>
          </p:cNvSpPr>
          <p:nvPr>
            <p:ph type="body" sz="quarter" idx="29" hasCustomPrompt="1"/>
          </p:nvPr>
        </p:nvSpPr>
        <p:spPr>
          <a:xfrm>
            <a:off x="0" y="1606219"/>
            <a:ext cx="15998825" cy="431488"/>
          </a:xfrm>
          <a:prstGeom prst="rect">
            <a:avLst/>
          </a:prstGeom>
        </p:spPr>
        <p:txBody>
          <a:bodyPr lIns="864000" tIns="72000" rIns="540000" bIns="72000" numCol="1"/>
          <a:lstStyle>
            <a:lvl1pPr marL="0" indent="0">
              <a:lnSpc>
                <a:spcPts val="2624"/>
              </a:lnSpc>
              <a:spcBef>
                <a:spcPts val="0"/>
              </a:spcBef>
              <a:spcAft>
                <a:spcPts val="1575"/>
              </a:spcAft>
              <a:buFontTx/>
              <a:buNone/>
              <a:defRPr sz="2362" b="1">
                <a:solidFill>
                  <a:schemeClr val="tx2"/>
                </a:solidFill>
                <a:latin typeface="+mj-lt"/>
                <a:cs typeface="Arial" panose="020B0604020202020204" pitchFamily="34" charset="0"/>
              </a:defRPr>
            </a:lvl1pPr>
          </a:lstStyle>
          <a:p>
            <a:r>
              <a:rPr lang="en-US"/>
              <a:t>subheading if required in lowercase and orange</a:t>
            </a:r>
          </a:p>
        </p:txBody>
      </p:sp>
      <p:cxnSp>
        <p:nvCxnSpPr>
          <p:cNvPr id="13" name="Straight Connector 12"/>
          <p:cNvCxnSpPr/>
          <p:nvPr userDrawn="1"/>
        </p:nvCxnSpPr>
        <p:spPr>
          <a:xfrm>
            <a:off x="708609" y="1866046"/>
            <a:ext cx="314938" cy="0"/>
          </a:xfrm>
          <a:prstGeom prst="line">
            <a:avLst/>
          </a:prstGeom>
          <a:ln w="25400" cap="rnd">
            <a:solidFill>
              <a:srgbClr val="F58025"/>
            </a:solidFill>
          </a:ln>
        </p:spPr>
        <p:style>
          <a:lnRef idx="1">
            <a:schemeClr val="accent1"/>
          </a:lnRef>
          <a:fillRef idx="0">
            <a:schemeClr val="accent1"/>
          </a:fillRef>
          <a:effectRef idx="0">
            <a:schemeClr val="accent1"/>
          </a:effectRef>
          <a:fontRef idx="minor">
            <a:schemeClr val="tx1"/>
          </a:fontRef>
        </p:style>
      </p:cxnSp>
      <p:sp>
        <p:nvSpPr>
          <p:cNvPr id="15" name="Text Placeholder 2"/>
          <p:cNvSpPr>
            <a:spLocks noGrp="1"/>
          </p:cNvSpPr>
          <p:nvPr>
            <p:ph type="body" sz="quarter" idx="30" hasCustomPrompt="1"/>
          </p:nvPr>
        </p:nvSpPr>
        <p:spPr>
          <a:xfrm>
            <a:off x="3165123" y="8410998"/>
            <a:ext cx="7478011" cy="588541"/>
          </a:xfrm>
          <a:prstGeom prst="rect">
            <a:avLst/>
          </a:prstGeom>
        </p:spPr>
        <p:txBody>
          <a:bodyPr lIns="0" tIns="0" rIns="0" bIns="288000" anchor="b" anchorCtr="0"/>
          <a:lstStyle>
            <a:lvl1pPr marL="0" indent="0">
              <a:buNone/>
              <a:defRPr sz="1050" b="1" spc="262" baseline="0">
                <a:solidFill>
                  <a:schemeClr val="tx2"/>
                </a:solidFill>
              </a:defRPr>
            </a:lvl1pPr>
          </a:lstStyle>
          <a:p>
            <a:r>
              <a:rPr lang="en-US"/>
              <a:t>PRESENTATION TITLE</a:t>
            </a:r>
            <a:endParaRPr lang="en-NZ"/>
          </a:p>
        </p:txBody>
      </p:sp>
    </p:spTree>
    <p:extLst>
      <p:ext uri="{BB962C8B-B14F-4D97-AF65-F5344CB8AC3E}">
        <p14:creationId xmlns:p14="http://schemas.microsoft.com/office/powerpoint/2010/main" val="351251778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Table">
    <p:spTree>
      <p:nvGrpSpPr>
        <p:cNvPr id="1" name=""/>
        <p:cNvGrpSpPr/>
        <p:nvPr/>
      </p:nvGrpSpPr>
      <p:grpSpPr>
        <a:xfrm>
          <a:off x="0" y="0"/>
          <a:ext cx="0" cy="0"/>
          <a:chOff x="0" y="0"/>
          <a:chExt cx="0" cy="0"/>
        </a:xfrm>
      </p:grpSpPr>
      <p:sp>
        <p:nvSpPr>
          <p:cNvPr id="4" name="Table Placeholder 3"/>
          <p:cNvSpPr>
            <a:spLocks noGrp="1"/>
          </p:cNvSpPr>
          <p:nvPr>
            <p:ph type="tbl" sz="quarter" idx="10" hasCustomPrompt="1"/>
          </p:nvPr>
        </p:nvSpPr>
        <p:spPr>
          <a:xfrm>
            <a:off x="708610" y="2629034"/>
            <a:ext cx="14518843" cy="4490603"/>
          </a:xfrm>
          <a:prstGeom prst="rect">
            <a:avLst/>
          </a:prstGeom>
        </p:spPr>
        <p:txBody>
          <a:bodyPr/>
          <a:lstStyle>
            <a:lvl1pPr marL="0" indent="0">
              <a:buNone/>
              <a:defRPr sz="2100"/>
            </a:lvl1pPr>
          </a:lstStyle>
          <a:p>
            <a:r>
              <a:rPr lang="en-NZ" sz="2100"/>
              <a:t>Insert table</a:t>
            </a:r>
            <a:endParaRPr lang="en-NZ"/>
          </a:p>
        </p:txBody>
      </p:sp>
      <p:sp>
        <p:nvSpPr>
          <p:cNvPr id="8" name="Text Placeholder 20"/>
          <p:cNvSpPr>
            <a:spLocks noGrp="1"/>
          </p:cNvSpPr>
          <p:nvPr>
            <p:ph type="body" sz="quarter" idx="11" hasCustomPrompt="1"/>
          </p:nvPr>
        </p:nvSpPr>
        <p:spPr>
          <a:xfrm>
            <a:off x="708610" y="7211059"/>
            <a:ext cx="11580340" cy="410281"/>
          </a:xfrm>
          <a:prstGeom prst="rect">
            <a:avLst/>
          </a:prstGeom>
        </p:spPr>
        <p:txBody>
          <a:bodyPr lIns="0" tIns="72000" rIns="0" bIns="0"/>
          <a:lstStyle>
            <a:lvl1pPr marL="0" indent="0">
              <a:lnSpc>
                <a:spcPct val="100000"/>
              </a:lnSpc>
              <a:spcBef>
                <a:spcPts val="0"/>
              </a:spcBef>
              <a:spcAft>
                <a:spcPts val="1575"/>
              </a:spcAft>
              <a:buFontTx/>
              <a:buNone/>
              <a:defRPr sz="2100" b="1" baseline="0">
                <a:latin typeface="+mj-lt"/>
                <a:cs typeface="Arial" panose="020B0604020202020204" pitchFamily="34" charset="0"/>
              </a:defRPr>
            </a:lvl1pPr>
          </a:lstStyle>
          <a:p>
            <a:pPr lvl="0"/>
            <a:r>
              <a:rPr lang="en-US"/>
              <a:t>Table description</a:t>
            </a:r>
          </a:p>
        </p:txBody>
      </p:sp>
      <p:sp>
        <p:nvSpPr>
          <p:cNvPr id="9" name="Text Placeholder 20"/>
          <p:cNvSpPr>
            <a:spLocks noGrp="1"/>
          </p:cNvSpPr>
          <p:nvPr>
            <p:ph type="body" sz="quarter" idx="19" hasCustomPrompt="1"/>
          </p:nvPr>
        </p:nvSpPr>
        <p:spPr>
          <a:xfrm>
            <a:off x="708610" y="7621342"/>
            <a:ext cx="11580340" cy="743945"/>
          </a:xfrm>
          <a:prstGeom prst="rect">
            <a:avLst/>
          </a:prstGeom>
        </p:spPr>
        <p:txBody>
          <a:bodyPr lIns="0" tIns="72000" rIns="0" bIns="0"/>
          <a:lstStyle>
            <a:lvl1pPr marL="0" indent="0">
              <a:lnSpc>
                <a:spcPct val="100000"/>
              </a:lnSpc>
              <a:spcBef>
                <a:spcPts val="0"/>
              </a:spcBef>
              <a:spcAft>
                <a:spcPts val="787"/>
              </a:spcAft>
              <a:buFontTx/>
              <a:buNone/>
              <a:defRPr sz="1837" b="0" baseline="0">
                <a:latin typeface="+mn-lt"/>
                <a:cs typeface="Arial" panose="020B0604020202020204" pitchFamily="34" charset="0"/>
              </a:defRPr>
            </a:lvl1pPr>
          </a:lstStyle>
          <a:p>
            <a:pPr lvl="0"/>
            <a:r>
              <a:rPr lang="en-US"/>
              <a:t>Extra description if required</a:t>
            </a:r>
          </a:p>
        </p:txBody>
      </p:sp>
      <p:sp>
        <p:nvSpPr>
          <p:cNvPr id="10" name="Text Placeholder 42"/>
          <p:cNvSpPr>
            <a:spLocks noGrp="1"/>
          </p:cNvSpPr>
          <p:nvPr>
            <p:ph type="body" sz="quarter" idx="28" hasCustomPrompt="1"/>
          </p:nvPr>
        </p:nvSpPr>
        <p:spPr>
          <a:xfrm>
            <a:off x="0" y="0"/>
            <a:ext cx="15998825" cy="1711335"/>
          </a:xfrm>
          <a:prstGeom prst="rect">
            <a:avLst/>
          </a:prstGeom>
        </p:spPr>
        <p:txBody>
          <a:bodyPr lIns="540000" tIns="648000" rIns="540000" bIns="0"/>
          <a:lstStyle>
            <a:lvl1pPr marL="0" indent="0">
              <a:lnSpc>
                <a:spcPct val="100000"/>
              </a:lnSpc>
              <a:spcBef>
                <a:spcPts val="0"/>
              </a:spcBef>
              <a:buNone/>
              <a:defRPr sz="4724" b="1" baseline="0">
                <a:latin typeface="+mj-lt"/>
              </a:defRPr>
            </a:lvl1pPr>
          </a:lstStyle>
          <a:p>
            <a:pPr lvl="0"/>
            <a:r>
              <a:rPr lang="en-NZ"/>
              <a:t>Page heading lower case</a:t>
            </a:r>
          </a:p>
        </p:txBody>
      </p:sp>
      <p:sp>
        <p:nvSpPr>
          <p:cNvPr id="11" name="Text Placeholder 20"/>
          <p:cNvSpPr>
            <a:spLocks noGrp="1"/>
          </p:cNvSpPr>
          <p:nvPr>
            <p:ph type="body" sz="quarter" idx="29" hasCustomPrompt="1"/>
          </p:nvPr>
        </p:nvSpPr>
        <p:spPr>
          <a:xfrm>
            <a:off x="0" y="1606219"/>
            <a:ext cx="15998825" cy="431488"/>
          </a:xfrm>
          <a:prstGeom prst="rect">
            <a:avLst/>
          </a:prstGeom>
        </p:spPr>
        <p:txBody>
          <a:bodyPr lIns="864000" tIns="72000" rIns="540000" bIns="72000" numCol="1"/>
          <a:lstStyle>
            <a:lvl1pPr marL="0" indent="0">
              <a:lnSpc>
                <a:spcPts val="2624"/>
              </a:lnSpc>
              <a:spcBef>
                <a:spcPts val="0"/>
              </a:spcBef>
              <a:spcAft>
                <a:spcPts val="1575"/>
              </a:spcAft>
              <a:buFontTx/>
              <a:buNone/>
              <a:defRPr sz="2362" b="1">
                <a:solidFill>
                  <a:schemeClr val="tx2"/>
                </a:solidFill>
                <a:latin typeface="+mj-lt"/>
                <a:cs typeface="Arial" panose="020B0604020202020204" pitchFamily="34" charset="0"/>
              </a:defRPr>
            </a:lvl1pPr>
          </a:lstStyle>
          <a:p>
            <a:r>
              <a:rPr lang="en-US"/>
              <a:t>subheading if required in lowercase and orange</a:t>
            </a:r>
          </a:p>
        </p:txBody>
      </p:sp>
      <p:cxnSp>
        <p:nvCxnSpPr>
          <p:cNvPr id="12" name="Straight Connector 11"/>
          <p:cNvCxnSpPr/>
          <p:nvPr userDrawn="1"/>
        </p:nvCxnSpPr>
        <p:spPr>
          <a:xfrm>
            <a:off x="708609" y="1866046"/>
            <a:ext cx="314938" cy="0"/>
          </a:xfrm>
          <a:prstGeom prst="line">
            <a:avLst/>
          </a:prstGeom>
          <a:ln w="25400" cap="rnd">
            <a:solidFill>
              <a:srgbClr val="F58025"/>
            </a:solidFill>
          </a:ln>
        </p:spPr>
        <p:style>
          <a:lnRef idx="1">
            <a:schemeClr val="accent1"/>
          </a:lnRef>
          <a:fillRef idx="0">
            <a:schemeClr val="accent1"/>
          </a:fillRef>
          <a:effectRef idx="0">
            <a:schemeClr val="accent1"/>
          </a:effectRef>
          <a:fontRef idx="minor">
            <a:schemeClr val="tx1"/>
          </a:fontRef>
        </p:style>
      </p:cxnSp>
      <p:sp>
        <p:nvSpPr>
          <p:cNvPr id="14" name="Text Placeholder 2"/>
          <p:cNvSpPr>
            <a:spLocks noGrp="1"/>
          </p:cNvSpPr>
          <p:nvPr>
            <p:ph type="body" sz="quarter" idx="30" hasCustomPrompt="1"/>
          </p:nvPr>
        </p:nvSpPr>
        <p:spPr>
          <a:xfrm>
            <a:off x="3165123" y="8410998"/>
            <a:ext cx="7478011" cy="588541"/>
          </a:xfrm>
          <a:prstGeom prst="rect">
            <a:avLst/>
          </a:prstGeom>
        </p:spPr>
        <p:txBody>
          <a:bodyPr lIns="0" tIns="0" rIns="0" bIns="288000" anchor="b" anchorCtr="0"/>
          <a:lstStyle>
            <a:lvl1pPr marL="0" indent="0">
              <a:buNone/>
              <a:defRPr sz="1050" b="1" spc="262" baseline="0">
                <a:solidFill>
                  <a:schemeClr val="tx2"/>
                </a:solidFill>
              </a:defRPr>
            </a:lvl1pPr>
          </a:lstStyle>
          <a:p>
            <a:r>
              <a:rPr lang="en-US"/>
              <a:t>PRESENTATION TITLE</a:t>
            </a:r>
            <a:endParaRPr lang="en-NZ"/>
          </a:p>
        </p:txBody>
      </p:sp>
    </p:spTree>
    <p:extLst>
      <p:ext uri="{BB962C8B-B14F-4D97-AF65-F5344CB8AC3E}">
        <p14:creationId xmlns:p14="http://schemas.microsoft.com/office/powerpoint/2010/main" val="248922974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4_Text and or image">
    <p:spTree>
      <p:nvGrpSpPr>
        <p:cNvPr id="1" name=""/>
        <p:cNvGrpSpPr/>
        <p:nvPr/>
      </p:nvGrpSpPr>
      <p:grpSpPr>
        <a:xfrm>
          <a:off x="0" y="0"/>
          <a:ext cx="0" cy="0"/>
          <a:chOff x="0" y="0"/>
          <a:chExt cx="0" cy="0"/>
        </a:xfrm>
      </p:grpSpPr>
      <p:sp>
        <p:nvSpPr>
          <p:cNvPr id="3" name="Text Placeholder 20"/>
          <p:cNvSpPr>
            <a:spLocks noGrp="1"/>
          </p:cNvSpPr>
          <p:nvPr>
            <p:ph type="body" sz="quarter" idx="10" hasCustomPrompt="1"/>
          </p:nvPr>
        </p:nvSpPr>
        <p:spPr>
          <a:xfrm>
            <a:off x="0" y="2362085"/>
            <a:ext cx="8532707" cy="1957695"/>
          </a:xfrm>
          <a:prstGeom prst="rect">
            <a:avLst/>
          </a:prstGeom>
        </p:spPr>
        <p:txBody>
          <a:bodyPr lIns="540000" tIns="0" rIns="540000" bIns="72000"/>
          <a:lstStyle>
            <a:lvl1pPr marL="0" indent="0">
              <a:lnSpc>
                <a:spcPct val="100000"/>
              </a:lnSpc>
              <a:spcBef>
                <a:spcPts val="0"/>
              </a:spcBef>
              <a:spcAft>
                <a:spcPts val="1575"/>
              </a:spcAft>
              <a:buFontTx/>
              <a:buNone/>
              <a:defRPr sz="2100">
                <a:latin typeface="+mn-lt"/>
                <a:cs typeface="Arial" panose="020B0604020202020204" pitchFamily="34" charset="0"/>
              </a:defRPr>
            </a:lvl1pPr>
          </a:lstStyle>
          <a:p>
            <a:pPr lvl="0"/>
            <a:r>
              <a:rPr lang="en-US"/>
              <a:t>Intro paragraph if required</a:t>
            </a:r>
          </a:p>
        </p:txBody>
      </p:sp>
      <p:sp>
        <p:nvSpPr>
          <p:cNvPr id="4" name="Text Placeholder 20"/>
          <p:cNvSpPr>
            <a:spLocks noGrp="1"/>
          </p:cNvSpPr>
          <p:nvPr>
            <p:ph type="body" sz="quarter" idx="11" hasCustomPrompt="1"/>
          </p:nvPr>
        </p:nvSpPr>
        <p:spPr>
          <a:xfrm>
            <a:off x="0" y="4539114"/>
            <a:ext cx="8532707" cy="3780459"/>
          </a:xfrm>
          <a:prstGeom prst="rect">
            <a:avLst/>
          </a:prstGeom>
        </p:spPr>
        <p:txBody>
          <a:bodyPr lIns="540000" tIns="72000" rIns="540000" bIns="72000"/>
          <a:lstStyle>
            <a:lvl1pPr marL="236196" indent="-236196">
              <a:lnSpc>
                <a:spcPct val="100000"/>
              </a:lnSpc>
              <a:spcBef>
                <a:spcPts val="0"/>
              </a:spcBef>
              <a:spcAft>
                <a:spcPts val="787"/>
              </a:spcAft>
              <a:buFont typeface="Arial" panose="020B0604020202020204" pitchFamily="34" charset="0"/>
              <a:buChar char="•"/>
              <a:defRPr sz="2100">
                <a:latin typeface="+mn-lt"/>
                <a:cs typeface="Arial" panose="020B0604020202020204" pitchFamily="34" charset="0"/>
              </a:defRPr>
            </a:lvl1pPr>
          </a:lstStyle>
          <a:p>
            <a:pPr lvl="0"/>
            <a:r>
              <a:rPr lang="en-US"/>
              <a:t>Bullet point text</a:t>
            </a:r>
          </a:p>
        </p:txBody>
      </p:sp>
      <p:sp>
        <p:nvSpPr>
          <p:cNvPr id="5" name="Content Placeholder 24"/>
          <p:cNvSpPr>
            <a:spLocks noGrp="1"/>
          </p:cNvSpPr>
          <p:nvPr>
            <p:ph sz="quarter" idx="12" hasCustomPrompt="1"/>
          </p:nvPr>
        </p:nvSpPr>
        <p:spPr>
          <a:xfrm>
            <a:off x="8943789" y="2362084"/>
            <a:ext cx="6156056" cy="4666125"/>
          </a:xfrm>
          <a:prstGeom prst="rect">
            <a:avLst/>
          </a:prstGeom>
        </p:spPr>
        <p:txBody>
          <a:bodyPr lIns="0" tIns="0" rIns="540000" bIns="0"/>
          <a:lstStyle>
            <a:lvl1pPr marL="0" indent="0">
              <a:buNone/>
              <a:defRPr sz="2100" baseline="0">
                <a:latin typeface="Arial" panose="020B0604020202020204" pitchFamily="34" charset="0"/>
                <a:cs typeface="Arial" panose="020B0604020202020204" pitchFamily="34" charset="0"/>
              </a:defRPr>
            </a:lvl1pPr>
          </a:lstStyle>
          <a:p>
            <a:pPr lvl="0"/>
            <a:r>
              <a:rPr lang="en-NZ"/>
              <a:t>Insert image or graph</a:t>
            </a:r>
          </a:p>
        </p:txBody>
      </p:sp>
      <p:sp>
        <p:nvSpPr>
          <p:cNvPr id="9" name="Text Placeholder 42"/>
          <p:cNvSpPr>
            <a:spLocks noGrp="1"/>
          </p:cNvSpPr>
          <p:nvPr>
            <p:ph type="body" sz="quarter" idx="28" hasCustomPrompt="1"/>
          </p:nvPr>
        </p:nvSpPr>
        <p:spPr>
          <a:xfrm>
            <a:off x="0" y="0"/>
            <a:ext cx="15998825" cy="1711335"/>
          </a:xfrm>
          <a:prstGeom prst="rect">
            <a:avLst/>
          </a:prstGeom>
        </p:spPr>
        <p:txBody>
          <a:bodyPr lIns="540000" tIns="648000" rIns="540000" bIns="0"/>
          <a:lstStyle>
            <a:lvl1pPr marL="0" indent="0">
              <a:lnSpc>
                <a:spcPct val="100000"/>
              </a:lnSpc>
              <a:spcBef>
                <a:spcPts val="0"/>
              </a:spcBef>
              <a:buNone/>
              <a:defRPr sz="4724" b="1" baseline="0">
                <a:latin typeface="+mj-lt"/>
              </a:defRPr>
            </a:lvl1pPr>
          </a:lstStyle>
          <a:p>
            <a:pPr lvl="0"/>
            <a:r>
              <a:rPr lang="en-NZ"/>
              <a:t>Page heading lower case</a:t>
            </a:r>
          </a:p>
        </p:txBody>
      </p:sp>
      <p:sp>
        <p:nvSpPr>
          <p:cNvPr id="10" name="Text Placeholder 20"/>
          <p:cNvSpPr>
            <a:spLocks noGrp="1"/>
          </p:cNvSpPr>
          <p:nvPr>
            <p:ph type="body" sz="quarter" idx="29" hasCustomPrompt="1"/>
          </p:nvPr>
        </p:nvSpPr>
        <p:spPr>
          <a:xfrm>
            <a:off x="0" y="1606219"/>
            <a:ext cx="15998825" cy="431488"/>
          </a:xfrm>
          <a:prstGeom prst="rect">
            <a:avLst/>
          </a:prstGeom>
        </p:spPr>
        <p:txBody>
          <a:bodyPr lIns="864000" tIns="72000" rIns="540000" bIns="72000" numCol="1"/>
          <a:lstStyle>
            <a:lvl1pPr marL="0" indent="0">
              <a:lnSpc>
                <a:spcPts val="2624"/>
              </a:lnSpc>
              <a:spcBef>
                <a:spcPts val="0"/>
              </a:spcBef>
              <a:spcAft>
                <a:spcPts val="1575"/>
              </a:spcAft>
              <a:buFontTx/>
              <a:buNone/>
              <a:defRPr sz="2362" b="1">
                <a:solidFill>
                  <a:schemeClr val="tx2"/>
                </a:solidFill>
                <a:latin typeface="+mj-lt"/>
                <a:cs typeface="Arial" panose="020B0604020202020204" pitchFamily="34" charset="0"/>
              </a:defRPr>
            </a:lvl1pPr>
          </a:lstStyle>
          <a:p>
            <a:r>
              <a:rPr lang="en-US"/>
              <a:t>subheading if required in lowercase and orange</a:t>
            </a:r>
          </a:p>
        </p:txBody>
      </p:sp>
      <p:cxnSp>
        <p:nvCxnSpPr>
          <p:cNvPr id="11" name="Straight Connector 10"/>
          <p:cNvCxnSpPr/>
          <p:nvPr userDrawn="1"/>
        </p:nvCxnSpPr>
        <p:spPr>
          <a:xfrm>
            <a:off x="708609" y="1866046"/>
            <a:ext cx="314938" cy="0"/>
          </a:xfrm>
          <a:prstGeom prst="line">
            <a:avLst/>
          </a:prstGeom>
          <a:ln w="25400" cap="rnd">
            <a:solidFill>
              <a:srgbClr val="F58025"/>
            </a:solidFill>
          </a:ln>
        </p:spPr>
        <p:style>
          <a:lnRef idx="1">
            <a:schemeClr val="accent1"/>
          </a:lnRef>
          <a:fillRef idx="0">
            <a:schemeClr val="accent1"/>
          </a:fillRef>
          <a:effectRef idx="0">
            <a:schemeClr val="accent1"/>
          </a:effectRef>
          <a:fontRef idx="minor">
            <a:schemeClr val="tx1"/>
          </a:fontRef>
        </p:style>
      </p:cxnSp>
      <p:sp>
        <p:nvSpPr>
          <p:cNvPr id="13" name="Text Placeholder 2"/>
          <p:cNvSpPr>
            <a:spLocks noGrp="1"/>
          </p:cNvSpPr>
          <p:nvPr>
            <p:ph type="body" sz="quarter" idx="30" hasCustomPrompt="1"/>
          </p:nvPr>
        </p:nvSpPr>
        <p:spPr>
          <a:xfrm>
            <a:off x="3165123" y="8410998"/>
            <a:ext cx="7478011" cy="588541"/>
          </a:xfrm>
          <a:prstGeom prst="rect">
            <a:avLst/>
          </a:prstGeom>
        </p:spPr>
        <p:txBody>
          <a:bodyPr lIns="0" tIns="0" rIns="0" bIns="288000" anchor="b" anchorCtr="0"/>
          <a:lstStyle>
            <a:lvl1pPr marL="0" indent="0">
              <a:buNone/>
              <a:defRPr sz="1050" b="1" spc="262" baseline="0">
                <a:solidFill>
                  <a:schemeClr val="tx2"/>
                </a:solidFill>
              </a:defRPr>
            </a:lvl1pPr>
          </a:lstStyle>
          <a:p>
            <a:r>
              <a:rPr lang="en-US"/>
              <a:t>PRESENTATION TITLE</a:t>
            </a:r>
            <a:endParaRPr lang="en-NZ"/>
          </a:p>
        </p:txBody>
      </p:sp>
    </p:spTree>
    <p:extLst>
      <p:ext uri="{BB962C8B-B14F-4D97-AF65-F5344CB8AC3E}">
        <p14:creationId xmlns:p14="http://schemas.microsoft.com/office/powerpoint/2010/main" val="5079846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771944" y="599969"/>
            <a:ext cx="14458938" cy="545214"/>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766614" y="1885324"/>
            <a:ext cx="6849497" cy="424090"/>
          </a:xfrm>
        </p:spPr>
        <p:txBody>
          <a:bodyPr anchor="t"/>
          <a:lstStyle>
            <a:lvl1pPr marL="0" indent="0">
              <a:spcBef>
                <a:spcPts val="0"/>
              </a:spcBef>
              <a:buNone/>
              <a:defRPr sz="2756">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772862" y="2731110"/>
            <a:ext cx="6843246" cy="1526956"/>
          </a:xfrm>
        </p:spPr>
        <p:txBody>
          <a:bodyPr/>
          <a:lstStyle>
            <a:lvl1pPr>
              <a:defRPr sz="236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8395220" y="1885324"/>
            <a:ext cx="6849497" cy="424090"/>
          </a:xfrm>
        </p:spPr>
        <p:txBody>
          <a:bodyPr anchor="t"/>
          <a:lstStyle>
            <a:lvl1pPr marL="0" indent="0">
              <a:spcBef>
                <a:spcPts val="0"/>
              </a:spcBef>
              <a:buNone/>
              <a:defRPr sz="2756">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8391052" y="2731110"/>
            <a:ext cx="6843246" cy="1526956"/>
          </a:xfrm>
        </p:spPr>
        <p:txBody>
          <a:bodyPr/>
          <a:lstStyle>
            <a:lvl1pPr>
              <a:defRPr sz="2363"/>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8921229"/>
      </p:ext>
    </p:extLst>
  </p:cSld>
  <p:clrMapOvr>
    <a:masterClrMapping/>
  </p:clrMapOvr>
  <p:transition>
    <p:fade/>
  </p:transition>
  <p:extLst>
    <p:ext uri="{DCECCB84-F9BA-43D5-87BE-67443E8EF086}">
      <p15:sldGuideLst xmlns:p15="http://schemas.microsoft.com/office/powerpoint/2012/main">
        <p15:guide id="1" orient="horz" pos="288" userDrawn="1">
          <p15:clr>
            <a:srgbClr val="5ACBF0"/>
          </p15:clr>
        </p15:guide>
        <p15:guide id="2" orient="horz" pos="1311" userDrawn="1">
          <p15:clr>
            <a:srgbClr val="5ACBF0"/>
          </p15:clr>
        </p15:guide>
        <p15:guide id="4" pos="2708" userDrawn="1">
          <p15:clr>
            <a:srgbClr val="5ACBF0"/>
          </p15:clr>
        </p15:guide>
        <p15:guide id="5" pos="2981" userDrawn="1">
          <p15:clr>
            <a:srgbClr val="5ACBF0"/>
          </p15:clr>
        </p15:guide>
        <p15:guide id="7" orient="horz" pos="905" userDrawn="1">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5" name="Text Placeholder 24"/>
          <p:cNvSpPr>
            <a:spLocks noGrp="1"/>
          </p:cNvSpPr>
          <p:nvPr>
            <p:ph type="body" sz="quarter" idx="14" hasCustomPrompt="1"/>
          </p:nvPr>
        </p:nvSpPr>
        <p:spPr>
          <a:xfrm>
            <a:off x="2" y="0"/>
            <a:ext cx="14216099" cy="4495404"/>
          </a:xfrm>
          <a:prstGeom prst="rect">
            <a:avLst/>
          </a:prstGeom>
        </p:spPr>
        <p:txBody>
          <a:bodyPr lIns="540000" tIns="540000" rIns="540000" bIns="324000" anchor="b" anchorCtr="0"/>
          <a:lstStyle>
            <a:lvl1pPr marL="0" indent="0">
              <a:lnSpc>
                <a:spcPts val="8398"/>
              </a:lnSpc>
              <a:spcBef>
                <a:spcPts val="0"/>
              </a:spcBef>
              <a:buFontTx/>
              <a:buNone/>
              <a:defRPr sz="7873" b="1" spc="-131" baseline="0">
                <a:solidFill>
                  <a:schemeClr val="bg1"/>
                </a:solidFill>
                <a:latin typeface="+mj-lt"/>
              </a:defRPr>
            </a:lvl1pPr>
            <a:lvl2pPr marL="599938" indent="0">
              <a:buFontTx/>
              <a:buNone/>
              <a:defRPr>
                <a:solidFill>
                  <a:schemeClr val="bg1"/>
                </a:solidFill>
              </a:defRPr>
            </a:lvl2pPr>
            <a:lvl3pPr marL="1199876" indent="0">
              <a:buFontTx/>
              <a:buNone/>
              <a:defRPr>
                <a:solidFill>
                  <a:schemeClr val="bg1"/>
                </a:solidFill>
              </a:defRPr>
            </a:lvl3pPr>
            <a:lvl4pPr marL="1799814" indent="0">
              <a:buFontTx/>
              <a:buNone/>
              <a:defRPr>
                <a:solidFill>
                  <a:schemeClr val="bg1"/>
                </a:solidFill>
              </a:defRPr>
            </a:lvl4pPr>
            <a:lvl5pPr marL="2399751" indent="0">
              <a:buFontTx/>
              <a:buNone/>
              <a:defRPr>
                <a:solidFill>
                  <a:schemeClr val="bg1"/>
                </a:solidFill>
              </a:defRPr>
            </a:lvl5pPr>
          </a:lstStyle>
          <a:p>
            <a:pPr lvl="0"/>
            <a:r>
              <a:rPr lang="en-US"/>
              <a:t>Name of presentation here</a:t>
            </a:r>
          </a:p>
        </p:txBody>
      </p:sp>
      <p:sp>
        <p:nvSpPr>
          <p:cNvPr id="27" name="Text Placeholder 26"/>
          <p:cNvSpPr>
            <a:spLocks noGrp="1"/>
          </p:cNvSpPr>
          <p:nvPr>
            <p:ph type="body" sz="quarter" idx="15" hasCustomPrompt="1"/>
          </p:nvPr>
        </p:nvSpPr>
        <p:spPr>
          <a:xfrm>
            <a:off x="2" y="4543384"/>
            <a:ext cx="11574151" cy="2457552"/>
          </a:xfrm>
          <a:prstGeom prst="rect">
            <a:avLst/>
          </a:prstGeom>
        </p:spPr>
        <p:txBody>
          <a:bodyPr lIns="540000" tIns="360000" rIns="540000" bIns="360000"/>
          <a:lstStyle>
            <a:lvl1pPr marL="0" indent="0">
              <a:lnSpc>
                <a:spcPts val="4199"/>
              </a:lnSpc>
              <a:spcBef>
                <a:spcPts val="0"/>
              </a:spcBef>
              <a:buFontTx/>
              <a:buNone/>
              <a:defRPr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Include subheading if required</a:t>
            </a:r>
          </a:p>
          <a:p>
            <a:pPr lvl="0"/>
            <a:r>
              <a:rPr lang="en-US"/>
              <a:t>Second line can be orange</a:t>
            </a:r>
          </a:p>
        </p:txBody>
      </p:sp>
    </p:spTree>
    <p:extLst>
      <p:ext uri="{BB962C8B-B14F-4D97-AF65-F5344CB8AC3E}">
        <p14:creationId xmlns:p14="http://schemas.microsoft.com/office/powerpoint/2010/main" val="2227041970"/>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4_Section Title Page 1">
    <p:spTree>
      <p:nvGrpSpPr>
        <p:cNvPr id="1" name=""/>
        <p:cNvGrpSpPr/>
        <p:nvPr/>
      </p:nvGrpSpPr>
      <p:grpSpPr>
        <a:xfrm>
          <a:off x="0" y="0"/>
          <a:ext cx="0" cy="0"/>
          <a:chOff x="0" y="0"/>
          <a:chExt cx="0" cy="0"/>
        </a:xfrm>
      </p:grpSpPr>
      <p:sp>
        <p:nvSpPr>
          <p:cNvPr id="3" name="Text Placeholder 24"/>
          <p:cNvSpPr>
            <a:spLocks noGrp="1"/>
          </p:cNvSpPr>
          <p:nvPr>
            <p:ph type="body" sz="quarter" idx="14" hasCustomPrompt="1"/>
          </p:nvPr>
        </p:nvSpPr>
        <p:spPr>
          <a:xfrm>
            <a:off x="2" y="0"/>
            <a:ext cx="14216099" cy="4495404"/>
          </a:xfrm>
          <a:prstGeom prst="rect">
            <a:avLst/>
          </a:prstGeom>
        </p:spPr>
        <p:txBody>
          <a:bodyPr lIns="540000" tIns="540000" rIns="540000" bIns="324000" anchor="b" anchorCtr="0"/>
          <a:lstStyle>
            <a:lvl1pPr marL="0" indent="0">
              <a:lnSpc>
                <a:spcPts val="8398"/>
              </a:lnSpc>
              <a:spcBef>
                <a:spcPts val="0"/>
              </a:spcBef>
              <a:buFontTx/>
              <a:buNone/>
              <a:defRPr sz="7873" b="1" spc="-131" baseline="0">
                <a:solidFill>
                  <a:srgbClr val="464958"/>
                </a:solidFill>
                <a:latin typeface="+mj-lt"/>
              </a:defRPr>
            </a:lvl1pPr>
            <a:lvl2pPr marL="599938" indent="0">
              <a:buFontTx/>
              <a:buNone/>
              <a:defRPr>
                <a:solidFill>
                  <a:schemeClr val="bg1"/>
                </a:solidFill>
              </a:defRPr>
            </a:lvl2pPr>
            <a:lvl3pPr marL="1199876" indent="0">
              <a:buFontTx/>
              <a:buNone/>
              <a:defRPr>
                <a:solidFill>
                  <a:schemeClr val="bg1"/>
                </a:solidFill>
              </a:defRPr>
            </a:lvl3pPr>
            <a:lvl4pPr marL="1799814" indent="0">
              <a:buFontTx/>
              <a:buNone/>
              <a:defRPr>
                <a:solidFill>
                  <a:schemeClr val="bg1"/>
                </a:solidFill>
              </a:defRPr>
            </a:lvl4pPr>
            <a:lvl5pPr marL="2399751" indent="0">
              <a:buFontTx/>
              <a:buNone/>
              <a:defRPr>
                <a:solidFill>
                  <a:schemeClr val="bg1"/>
                </a:solidFill>
              </a:defRPr>
            </a:lvl5pPr>
          </a:lstStyle>
          <a:p>
            <a:pPr lvl="0"/>
            <a:r>
              <a:rPr lang="en-US"/>
              <a:t>Section title</a:t>
            </a:r>
          </a:p>
        </p:txBody>
      </p:sp>
      <p:sp>
        <p:nvSpPr>
          <p:cNvPr id="4" name="Text Placeholder 26"/>
          <p:cNvSpPr>
            <a:spLocks noGrp="1"/>
          </p:cNvSpPr>
          <p:nvPr>
            <p:ph type="body" sz="quarter" idx="15" hasCustomPrompt="1"/>
          </p:nvPr>
        </p:nvSpPr>
        <p:spPr>
          <a:xfrm>
            <a:off x="2" y="4543384"/>
            <a:ext cx="11574151" cy="2457552"/>
          </a:xfrm>
          <a:prstGeom prst="rect">
            <a:avLst/>
          </a:prstGeom>
        </p:spPr>
        <p:txBody>
          <a:bodyPr lIns="540000" tIns="360000" rIns="540000" bIns="360000"/>
          <a:lstStyle>
            <a:lvl1pPr marL="0" indent="0">
              <a:lnSpc>
                <a:spcPts val="4199"/>
              </a:lnSpc>
              <a:spcBef>
                <a:spcPts val="0"/>
              </a:spcBef>
              <a:buFontTx/>
              <a:buNone/>
              <a:defRPr baseline="0">
                <a:solidFill>
                  <a:schemeClr val="bg2"/>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Include subheading if required</a:t>
            </a:r>
          </a:p>
          <a:p>
            <a:pPr lvl="0"/>
            <a:r>
              <a:rPr lang="en-US"/>
              <a:t>Second line can be orange</a:t>
            </a:r>
          </a:p>
        </p:txBody>
      </p:sp>
      <p:sp>
        <p:nvSpPr>
          <p:cNvPr id="5" name="Text Placeholder 22"/>
          <p:cNvSpPr>
            <a:spLocks noGrp="1"/>
          </p:cNvSpPr>
          <p:nvPr>
            <p:ph type="body" sz="quarter" idx="13" hasCustomPrompt="1"/>
          </p:nvPr>
        </p:nvSpPr>
        <p:spPr>
          <a:xfrm>
            <a:off x="2" y="7584557"/>
            <a:ext cx="11574151" cy="803362"/>
          </a:xfrm>
          <a:prstGeom prst="rect">
            <a:avLst/>
          </a:prstGeom>
        </p:spPr>
        <p:txBody>
          <a:bodyPr lIns="540000" tIns="0" rIns="540000" bIns="216000" anchor="b" anchorCtr="0"/>
          <a:lstStyle>
            <a:lvl1pPr marL="0" indent="0">
              <a:buFontTx/>
              <a:buNone/>
              <a:defRPr sz="2362" b="0" baseline="0">
                <a:solidFill>
                  <a:schemeClr val="tx1"/>
                </a:solidFill>
                <a:latin typeface="+mj-lt"/>
              </a:defRPr>
            </a:lvl1pPr>
            <a:lvl2pPr marL="599938" indent="0">
              <a:buFontTx/>
              <a:buNone/>
              <a:defRPr sz="2362">
                <a:solidFill>
                  <a:schemeClr val="bg1"/>
                </a:solidFill>
              </a:defRPr>
            </a:lvl2pPr>
            <a:lvl3pPr marL="1199876" indent="0">
              <a:buFontTx/>
              <a:buNone/>
              <a:defRPr sz="2362">
                <a:solidFill>
                  <a:schemeClr val="bg1"/>
                </a:solidFill>
              </a:defRPr>
            </a:lvl3pPr>
            <a:lvl4pPr marL="1799814" indent="0">
              <a:buFontTx/>
              <a:buNone/>
              <a:defRPr sz="2362">
                <a:solidFill>
                  <a:schemeClr val="bg1"/>
                </a:solidFill>
              </a:defRPr>
            </a:lvl4pPr>
            <a:lvl5pPr marL="2399751" indent="0">
              <a:buFontTx/>
              <a:buNone/>
              <a:defRPr sz="2362">
                <a:solidFill>
                  <a:schemeClr val="bg1"/>
                </a:solidFill>
              </a:defRPr>
            </a:lvl5pPr>
          </a:lstStyle>
          <a:p>
            <a:pPr lvl="0"/>
            <a:r>
              <a:rPr lang="en-US"/>
              <a:t>Presenter Name | Presenter Title if required</a:t>
            </a:r>
          </a:p>
        </p:txBody>
      </p:sp>
      <p:cxnSp>
        <p:nvCxnSpPr>
          <p:cNvPr id="6" name="Straight Connector 5"/>
          <p:cNvCxnSpPr/>
          <p:nvPr userDrawn="1"/>
        </p:nvCxnSpPr>
        <p:spPr>
          <a:xfrm>
            <a:off x="708609" y="4535200"/>
            <a:ext cx="1070788" cy="0"/>
          </a:xfrm>
          <a:prstGeom prst="line">
            <a:avLst/>
          </a:prstGeom>
          <a:ln w="50800" cap="rnd">
            <a:solidFill>
              <a:srgbClr val="F58025"/>
            </a:solidFill>
          </a:ln>
        </p:spPr>
        <p:style>
          <a:lnRef idx="1">
            <a:schemeClr val="accent1"/>
          </a:lnRef>
          <a:fillRef idx="0">
            <a:schemeClr val="accent1"/>
          </a:fillRef>
          <a:effectRef idx="0">
            <a:schemeClr val="accent1"/>
          </a:effectRef>
          <a:fontRef idx="minor">
            <a:schemeClr val="tx1"/>
          </a:fontRef>
        </p:style>
      </p:cxnSp>
      <p:sp>
        <p:nvSpPr>
          <p:cNvPr id="7" name="Text Placeholder 2"/>
          <p:cNvSpPr>
            <a:spLocks noGrp="1"/>
          </p:cNvSpPr>
          <p:nvPr>
            <p:ph type="body" sz="quarter" idx="30" hasCustomPrompt="1"/>
          </p:nvPr>
        </p:nvSpPr>
        <p:spPr>
          <a:xfrm>
            <a:off x="3165123" y="8410998"/>
            <a:ext cx="7478011" cy="588541"/>
          </a:xfrm>
          <a:prstGeom prst="rect">
            <a:avLst/>
          </a:prstGeom>
        </p:spPr>
        <p:txBody>
          <a:bodyPr lIns="0" tIns="0" rIns="0" bIns="288000" anchor="b" anchorCtr="0"/>
          <a:lstStyle>
            <a:lvl1pPr marL="0" indent="0">
              <a:buNone/>
              <a:defRPr sz="1050" b="1" spc="262" baseline="0">
                <a:solidFill>
                  <a:schemeClr val="tx2"/>
                </a:solidFill>
              </a:defRPr>
            </a:lvl1pPr>
          </a:lstStyle>
          <a:p>
            <a:r>
              <a:rPr lang="en-US"/>
              <a:t>PRESENTATION TITLE</a:t>
            </a:r>
            <a:endParaRPr lang="en-NZ"/>
          </a:p>
        </p:txBody>
      </p:sp>
    </p:spTree>
    <p:extLst>
      <p:ext uri="{BB962C8B-B14F-4D97-AF65-F5344CB8AC3E}">
        <p14:creationId xmlns:p14="http://schemas.microsoft.com/office/powerpoint/2010/main" val="4036955149"/>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userDrawn="1">
  <p:cSld name="Heading &amp; Subheading">
    <p:spTree>
      <p:nvGrpSpPr>
        <p:cNvPr id="1" name=""/>
        <p:cNvGrpSpPr/>
        <p:nvPr/>
      </p:nvGrpSpPr>
      <p:grpSpPr>
        <a:xfrm>
          <a:off x="0" y="0"/>
          <a:ext cx="0" cy="0"/>
          <a:chOff x="0" y="0"/>
          <a:chExt cx="0" cy="0"/>
        </a:xfrm>
      </p:grpSpPr>
      <p:sp>
        <p:nvSpPr>
          <p:cNvPr id="43" name="Text Placeholder 42"/>
          <p:cNvSpPr>
            <a:spLocks noGrp="1"/>
          </p:cNvSpPr>
          <p:nvPr>
            <p:ph type="body" sz="quarter" idx="28" hasCustomPrompt="1"/>
          </p:nvPr>
        </p:nvSpPr>
        <p:spPr>
          <a:xfrm>
            <a:off x="0" y="0"/>
            <a:ext cx="15998825" cy="1711335"/>
          </a:xfrm>
          <a:prstGeom prst="rect">
            <a:avLst/>
          </a:prstGeom>
        </p:spPr>
        <p:txBody>
          <a:bodyPr lIns="540000" tIns="648000" rIns="540000" bIns="0"/>
          <a:lstStyle>
            <a:lvl1pPr marL="0" indent="0">
              <a:lnSpc>
                <a:spcPct val="100000"/>
              </a:lnSpc>
              <a:spcBef>
                <a:spcPts val="0"/>
              </a:spcBef>
              <a:buNone/>
              <a:defRPr sz="3674" b="1" baseline="0">
                <a:latin typeface="Calibri" panose="020F0502020204030204" pitchFamily="34" charset="0"/>
                <a:cs typeface="Calibri" panose="020F0502020204030204" pitchFamily="34" charset="0"/>
              </a:defRPr>
            </a:lvl1pPr>
          </a:lstStyle>
          <a:p>
            <a:pPr lvl="0"/>
            <a:r>
              <a:rPr lang="en-NZ"/>
              <a:t>Page heading lower case</a:t>
            </a:r>
          </a:p>
        </p:txBody>
      </p:sp>
      <p:sp>
        <p:nvSpPr>
          <p:cNvPr id="44" name="Text Placeholder 20"/>
          <p:cNvSpPr>
            <a:spLocks noGrp="1"/>
          </p:cNvSpPr>
          <p:nvPr>
            <p:ph type="body" sz="quarter" idx="29" hasCustomPrompt="1"/>
          </p:nvPr>
        </p:nvSpPr>
        <p:spPr>
          <a:xfrm>
            <a:off x="0" y="1279847"/>
            <a:ext cx="15998825" cy="431488"/>
          </a:xfrm>
          <a:prstGeom prst="rect">
            <a:avLst/>
          </a:prstGeom>
        </p:spPr>
        <p:txBody>
          <a:bodyPr lIns="864000" tIns="72000" rIns="540000" bIns="72000" numCol="1"/>
          <a:lstStyle>
            <a:lvl1pPr marL="0" indent="0">
              <a:lnSpc>
                <a:spcPts val="2624"/>
              </a:lnSpc>
              <a:spcBef>
                <a:spcPts val="0"/>
              </a:spcBef>
              <a:spcAft>
                <a:spcPts val="1575"/>
              </a:spcAft>
              <a:buFontTx/>
              <a:buNone/>
              <a:defRPr sz="2362" b="1">
                <a:solidFill>
                  <a:schemeClr val="tx2"/>
                </a:solidFill>
                <a:latin typeface="Calibri" panose="020F0502020204030204" pitchFamily="34" charset="0"/>
                <a:cs typeface="Calibri" panose="020F0502020204030204" pitchFamily="34" charset="0"/>
              </a:defRPr>
            </a:lvl1pPr>
          </a:lstStyle>
          <a:p>
            <a:r>
              <a:rPr lang="en-US"/>
              <a:t>subheading if required in lowercase and orange</a:t>
            </a:r>
          </a:p>
        </p:txBody>
      </p:sp>
    </p:spTree>
    <p:extLst>
      <p:ext uri="{BB962C8B-B14F-4D97-AF65-F5344CB8AC3E}">
        <p14:creationId xmlns:p14="http://schemas.microsoft.com/office/powerpoint/2010/main" val="276860581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2_Table">
    <p:spTree>
      <p:nvGrpSpPr>
        <p:cNvPr id="1" name=""/>
        <p:cNvGrpSpPr/>
        <p:nvPr/>
      </p:nvGrpSpPr>
      <p:grpSpPr>
        <a:xfrm>
          <a:off x="0" y="0"/>
          <a:ext cx="0" cy="0"/>
          <a:chOff x="0" y="0"/>
          <a:chExt cx="0" cy="0"/>
        </a:xfrm>
      </p:grpSpPr>
      <p:sp>
        <p:nvSpPr>
          <p:cNvPr id="4" name="Table Placeholder 3"/>
          <p:cNvSpPr>
            <a:spLocks noGrp="1"/>
          </p:cNvSpPr>
          <p:nvPr>
            <p:ph type="tbl" sz="quarter" idx="10" hasCustomPrompt="1"/>
          </p:nvPr>
        </p:nvSpPr>
        <p:spPr>
          <a:xfrm>
            <a:off x="708610" y="2629034"/>
            <a:ext cx="14518843" cy="4490603"/>
          </a:xfrm>
          <a:prstGeom prst="rect">
            <a:avLst/>
          </a:prstGeom>
        </p:spPr>
        <p:txBody>
          <a:bodyPr/>
          <a:lstStyle>
            <a:lvl1pPr marL="0" indent="0">
              <a:buNone/>
              <a:defRPr sz="2100"/>
            </a:lvl1pPr>
          </a:lstStyle>
          <a:p>
            <a:r>
              <a:rPr lang="en-NZ" sz="2100"/>
              <a:t>Insert table</a:t>
            </a:r>
            <a:endParaRPr lang="en-NZ"/>
          </a:p>
        </p:txBody>
      </p:sp>
      <p:sp>
        <p:nvSpPr>
          <p:cNvPr id="8" name="Text Placeholder 20"/>
          <p:cNvSpPr>
            <a:spLocks noGrp="1"/>
          </p:cNvSpPr>
          <p:nvPr>
            <p:ph type="body" sz="quarter" idx="11" hasCustomPrompt="1"/>
          </p:nvPr>
        </p:nvSpPr>
        <p:spPr>
          <a:xfrm>
            <a:off x="708610" y="7211059"/>
            <a:ext cx="11580340" cy="410281"/>
          </a:xfrm>
          <a:prstGeom prst="rect">
            <a:avLst/>
          </a:prstGeom>
        </p:spPr>
        <p:txBody>
          <a:bodyPr lIns="0" tIns="72000" rIns="0" bIns="0"/>
          <a:lstStyle>
            <a:lvl1pPr marL="0" indent="0">
              <a:lnSpc>
                <a:spcPct val="100000"/>
              </a:lnSpc>
              <a:spcBef>
                <a:spcPts val="0"/>
              </a:spcBef>
              <a:spcAft>
                <a:spcPts val="1575"/>
              </a:spcAft>
              <a:buFontTx/>
              <a:buNone/>
              <a:defRPr sz="2100" b="1" baseline="0">
                <a:latin typeface="+mj-lt"/>
                <a:cs typeface="Arial" panose="020B0604020202020204" pitchFamily="34" charset="0"/>
              </a:defRPr>
            </a:lvl1pPr>
          </a:lstStyle>
          <a:p>
            <a:pPr lvl="0"/>
            <a:r>
              <a:rPr lang="en-US"/>
              <a:t>Table description</a:t>
            </a:r>
          </a:p>
        </p:txBody>
      </p:sp>
      <p:sp>
        <p:nvSpPr>
          <p:cNvPr id="9" name="Text Placeholder 20"/>
          <p:cNvSpPr>
            <a:spLocks noGrp="1"/>
          </p:cNvSpPr>
          <p:nvPr>
            <p:ph type="body" sz="quarter" idx="19" hasCustomPrompt="1"/>
          </p:nvPr>
        </p:nvSpPr>
        <p:spPr>
          <a:xfrm>
            <a:off x="708610" y="7621342"/>
            <a:ext cx="11580340" cy="743945"/>
          </a:xfrm>
          <a:prstGeom prst="rect">
            <a:avLst/>
          </a:prstGeom>
        </p:spPr>
        <p:txBody>
          <a:bodyPr lIns="0" tIns="72000" rIns="0" bIns="0"/>
          <a:lstStyle>
            <a:lvl1pPr marL="0" indent="0">
              <a:lnSpc>
                <a:spcPct val="100000"/>
              </a:lnSpc>
              <a:spcBef>
                <a:spcPts val="0"/>
              </a:spcBef>
              <a:spcAft>
                <a:spcPts val="787"/>
              </a:spcAft>
              <a:buFontTx/>
              <a:buNone/>
              <a:defRPr sz="1837" b="0" baseline="0">
                <a:latin typeface="+mn-lt"/>
                <a:cs typeface="Arial" panose="020B0604020202020204" pitchFamily="34" charset="0"/>
              </a:defRPr>
            </a:lvl1pPr>
          </a:lstStyle>
          <a:p>
            <a:pPr lvl="0"/>
            <a:r>
              <a:rPr lang="en-US"/>
              <a:t>Extra description if required</a:t>
            </a:r>
          </a:p>
        </p:txBody>
      </p:sp>
      <p:sp>
        <p:nvSpPr>
          <p:cNvPr id="10" name="Text Placeholder 42"/>
          <p:cNvSpPr>
            <a:spLocks noGrp="1"/>
          </p:cNvSpPr>
          <p:nvPr>
            <p:ph type="body" sz="quarter" idx="28" hasCustomPrompt="1"/>
          </p:nvPr>
        </p:nvSpPr>
        <p:spPr>
          <a:xfrm>
            <a:off x="0" y="0"/>
            <a:ext cx="15998825" cy="1711335"/>
          </a:xfrm>
          <a:prstGeom prst="rect">
            <a:avLst/>
          </a:prstGeom>
        </p:spPr>
        <p:txBody>
          <a:bodyPr lIns="540000" tIns="648000" rIns="540000" bIns="0"/>
          <a:lstStyle>
            <a:lvl1pPr marL="0" indent="0">
              <a:lnSpc>
                <a:spcPct val="100000"/>
              </a:lnSpc>
              <a:spcBef>
                <a:spcPts val="0"/>
              </a:spcBef>
              <a:buNone/>
              <a:defRPr sz="4724" b="1" baseline="0">
                <a:latin typeface="+mj-lt"/>
              </a:defRPr>
            </a:lvl1pPr>
          </a:lstStyle>
          <a:p>
            <a:pPr lvl="0"/>
            <a:r>
              <a:rPr lang="en-NZ"/>
              <a:t>Page heading lower case</a:t>
            </a:r>
          </a:p>
        </p:txBody>
      </p:sp>
      <p:sp>
        <p:nvSpPr>
          <p:cNvPr id="11" name="Text Placeholder 20"/>
          <p:cNvSpPr>
            <a:spLocks noGrp="1"/>
          </p:cNvSpPr>
          <p:nvPr>
            <p:ph type="body" sz="quarter" idx="29" hasCustomPrompt="1"/>
          </p:nvPr>
        </p:nvSpPr>
        <p:spPr>
          <a:xfrm>
            <a:off x="0" y="1606219"/>
            <a:ext cx="15998825" cy="431488"/>
          </a:xfrm>
          <a:prstGeom prst="rect">
            <a:avLst/>
          </a:prstGeom>
        </p:spPr>
        <p:txBody>
          <a:bodyPr lIns="864000" tIns="72000" rIns="540000" bIns="72000" numCol="1"/>
          <a:lstStyle>
            <a:lvl1pPr marL="0" indent="0">
              <a:lnSpc>
                <a:spcPts val="2624"/>
              </a:lnSpc>
              <a:spcBef>
                <a:spcPts val="0"/>
              </a:spcBef>
              <a:spcAft>
                <a:spcPts val="1575"/>
              </a:spcAft>
              <a:buFontTx/>
              <a:buNone/>
              <a:defRPr sz="2362" b="1">
                <a:solidFill>
                  <a:schemeClr val="tx2"/>
                </a:solidFill>
                <a:latin typeface="+mj-lt"/>
                <a:cs typeface="Arial" panose="020B0604020202020204" pitchFamily="34" charset="0"/>
              </a:defRPr>
            </a:lvl1pPr>
          </a:lstStyle>
          <a:p>
            <a:r>
              <a:rPr lang="en-US"/>
              <a:t>subheading if required in lowercase and orange</a:t>
            </a:r>
          </a:p>
        </p:txBody>
      </p:sp>
      <p:sp>
        <p:nvSpPr>
          <p:cNvPr id="14" name="Text Placeholder 2"/>
          <p:cNvSpPr>
            <a:spLocks noGrp="1"/>
          </p:cNvSpPr>
          <p:nvPr>
            <p:ph type="body" sz="quarter" idx="30" hasCustomPrompt="1"/>
          </p:nvPr>
        </p:nvSpPr>
        <p:spPr>
          <a:xfrm>
            <a:off x="3165123" y="8410998"/>
            <a:ext cx="7478011" cy="588541"/>
          </a:xfrm>
          <a:prstGeom prst="rect">
            <a:avLst/>
          </a:prstGeom>
        </p:spPr>
        <p:txBody>
          <a:bodyPr lIns="0" tIns="0" rIns="0" bIns="288000" anchor="b" anchorCtr="0"/>
          <a:lstStyle>
            <a:lvl1pPr marL="0" indent="0">
              <a:buNone/>
              <a:defRPr sz="1050" b="1" spc="262" baseline="0">
                <a:solidFill>
                  <a:schemeClr val="tx2"/>
                </a:solidFill>
              </a:defRPr>
            </a:lvl1pPr>
          </a:lstStyle>
          <a:p>
            <a:r>
              <a:rPr lang="en-US"/>
              <a:t>PRESENTATION TITLE</a:t>
            </a:r>
            <a:endParaRPr lang="en-NZ"/>
          </a:p>
        </p:txBody>
      </p:sp>
    </p:spTree>
    <p:extLst>
      <p:ext uri="{BB962C8B-B14F-4D97-AF65-F5344CB8AC3E}">
        <p14:creationId xmlns:p14="http://schemas.microsoft.com/office/powerpoint/2010/main" val="316346697"/>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userDrawn="1">
  <p:cSld name="1_Thank You - last slide">
    <p:spTree>
      <p:nvGrpSpPr>
        <p:cNvPr id="1" name=""/>
        <p:cNvGrpSpPr/>
        <p:nvPr/>
      </p:nvGrpSpPr>
      <p:grpSpPr>
        <a:xfrm>
          <a:off x="0" y="0"/>
          <a:ext cx="0" cy="0"/>
          <a:chOff x="0" y="0"/>
          <a:chExt cx="0" cy="0"/>
        </a:xfrm>
      </p:grpSpPr>
      <p:sp>
        <p:nvSpPr>
          <p:cNvPr id="25" name="Text Placeholder 24"/>
          <p:cNvSpPr>
            <a:spLocks noGrp="1"/>
          </p:cNvSpPr>
          <p:nvPr>
            <p:ph type="body" sz="quarter" idx="14" hasCustomPrompt="1"/>
          </p:nvPr>
        </p:nvSpPr>
        <p:spPr>
          <a:xfrm>
            <a:off x="2" y="0"/>
            <a:ext cx="14216099" cy="4495404"/>
          </a:xfrm>
          <a:prstGeom prst="rect">
            <a:avLst/>
          </a:prstGeom>
        </p:spPr>
        <p:txBody>
          <a:bodyPr lIns="540000" tIns="540000" rIns="540000" bIns="324000" anchor="b" anchorCtr="0"/>
          <a:lstStyle>
            <a:lvl1pPr marL="0" indent="0">
              <a:lnSpc>
                <a:spcPts val="8398"/>
              </a:lnSpc>
              <a:spcBef>
                <a:spcPts val="0"/>
              </a:spcBef>
              <a:buFontTx/>
              <a:buNone/>
              <a:defRPr sz="7873" b="1" spc="-131" baseline="0">
                <a:solidFill>
                  <a:schemeClr val="bg1"/>
                </a:solidFill>
                <a:latin typeface="+mj-lt"/>
              </a:defRPr>
            </a:lvl1pPr>
            <a:lvl2pPr marL="599938" indent="0">
              <a:buFontTx/>
              <a:buNone/>
              <a:defRPr>
                <a:solidFill>
                  <a:schemeClr val="bg1"/>
                </a:solidFill>
              </a:defRPr>
            </a:lvl2pPr>
            <a:lvl3pPr marL="1199876" indent="0">
              <a:buFontTx/>
              <a:buNone/>
              <a:defRPr>
                <a:solidFill>
                  <a:schemeClr val="bg1"/>
                </a:solidFill>
              </a:defRPr>
            </a:lvl3pPr>
            <a:lvl4pPr marL="1799814" indent="0">
              <a:buFontTx/>
              <a:buNone/>
              <a:defRPr>
                <a:solidFill>
                  <a:schemeClr val="bg1"/>
                </a:solidFill>
              </a:defRPr>
            </a:lvl4pPr>
            <a:lvl5pPr marL="2399751" indent="0">
              <a:buFontTx/>
              <a:buNone/>
              <a:defRPr>
                <a:solidFill>
                  <a:schemeClr val="bg1"/>
                </a:solidFill>
              </a:defRPr>
            </a:lvl5pPr>
          </a:lstStyle>
          <a:p>
            <a:pPr lvl="0"/>
            <a:r>
              <a:rPr lang="en-US"/>
              <a:t>Thank you</a:t>
            </a:r>
          </a:p>
        </p:txBody>
      </p:sp>
      <p:sp>
        <p:nvSpPr>
          <p:cNvPr id="27" name="Text Placeholder 26"/>
          <p:cNvSpPr>
            <a:spLocks noGrp="1"/>
          </p:cNvSpPr>
          <p:nvPr>
            <p:ph type="body" sz="quarter" idx="15" hasCustomPrompt="1"/>
          </p:nvPr>
        </p:nvSpPr>
        <p:spPr>
          <a:xfrm>
            <a:off x="2" y="4543384"/>
            <a:ext cx="11574151" cy="2457552"/>
          </a:xfrm>
          <a:prstGeom prst="rect">
            <a:avLst/>
          </a:prstGeom>
        </p:spPr>
        <p:txBody>
          <a:bodyPr lIns="540000" tIns="360000" rIns="540000" bIns="360000"/>
          <a:lstStyle>
            <a:lvl1pPr marL="0" indent="0">
              <a:lnSpc>
                <a:spcPts val="4199"/>
              </a:lnSpc>
              <a:spcBef>
                <a:spcPts val="0"/>
              </a:spcBef>
              <a:buFontTx/>
              <a:buNone/>
              <a:defRPr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Include subheading if required</a:t>
            </a:r>
          </a:p>
          <a:p>
            <a:pPr lvl="0"/>
            <a:r>
              <a:rPr lang="en-US"/>
              <a:t>Join us for morning tea / lunch </a:t>
            </a:r>
            <a:r>
              <a:rPr lang="en-US" err="1"/>
              <a:t>etc</a:t>
            </a:r>
            <a:r>
              <a:rPr lang="en-US"/>
              <a:t>…</a:t>
            </a:r>
          </a:p>
        </p:txBody>
      </p:sp>
    </p:spTree>
    <p:extLst>
      <p:ext uri="{BB962C8B-B14F-4D97-AF65-F5344CB8AC3E}">
        <p14:creationId xmlns:p14="http://schemas.microsoft.com/office/powerpoint/2010/main" val="71524850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3" name="Text Placeholder 22"/>
          <p:cNvSpPr>
            <a:spLocks noGrp="1"/>
          </p:cNvSpPr>
          <p:nvPr>
            <p:ph type="body" sz="quarter" idx="13" hasCustomPrompt="1"/>
          </p:nvPr>
        </p:nvSpPr>
        <p:spPr>
          <a:xfrm>
            <a:off x="2" y="7584557"/>
            <a:ext cx="11574151" cy="803362"/>
          </a:xfrm>
          <a:prstGeom prst="rect">
            <a:avLst/>
          </a:prstGeom>
        </p:spPr>
        <p:txBody>
          <a:bodyPr lIns="540000" tIns="0" rIns="540000" bIns="216000" anchor="b" anchorCtr="0"/>
          <a:lstStyle>
            <a:lvl1pPr marL="0" indent="0">
              <a:buFontTx/>
              <a:buNone/>
              <a:defRPr sz="2362" b="0" baseline="0">
                <a:solidFill>
                  <a:schemeClr val="accent5"/>
                </a:solidFill>
                <a:latin typeface="+mj-lt"/>
              </a:defRPr>
            </a:lvl1pPr>
            <a:lvl2pPr marL="599938" indent="0">
              <a:buFontTx/>
              <a:buNone/>
              <a:defRPr sz="2362">
                <a:solidFill>
                  <a:schemeClr val="bg1"/>
                </a:solidFill>
              </a:defRPr>
            </a:lvl2pPr>
            <a:lvl3pPr marL="1199876" indent="0">
              <a:buFontTx/>
              <a:buNone/>
              <a:defRPr sz="2362">
                <a:solidFill>
                  <a:schemeClr val="bg1"/>
                </a:solidFill>
              </a:defRPr>
            </a:lvl3pPr>
            <a:lvl4pPr marL="1799814" indent="0">
              <a:buFontTx/>
              <a:buNone/>
              <a:defRPr sz="2362">
                <a:solidFill>
                  <a:schemeClr val="bg1"/>
                </a:solidFill>
              </a:defRPr>
            </a:lvl4pPr>
            <a:lvl5pPr marL="2399751" indent="0">
              <a:buFontTx/>
              <a:buNone/>
              <a:defRPr sz="2362">
                <a:solidFill>
                  <a:schemeClr val="bg1"/>
                </a:solidFill>
              </a:defRPr>
            </a:lvl5pPr>
          </a:lstStyle>
          <a:p>
            <a:pPr lvl="0"/>
            <a:r>
              <a:rPr lang="en-US"/>
              <a:t>Presenter Name | Presenter Title if required</a:t>
            </a:r>
          </a:p>
        </p:txBody>
      </p:sp>
      <p:sp>
        <p:nvSpPr>
          <p:cNvPr id="25" name="Text Placeholder 24"/>
          <p:cNvSpPr>
            <a:spLocks noGrp="1"/>
          </p:cNvSpPr>
          <p:nvPr>
            <p:ph type="body" sz="quarter" idx="14" hasCustomPrompt="1"/>
          </p:nvPr>
        </p:nvSpPr>
        <p:spPr>
          <a:xfrm>
            <a:off x="2" y="0"/>
            <a:ext cx="14216099" cy="4495404"/>
          </a:xfrm>
          <a:prstGeom prst="rect">
            <a:avLst/>
          </a:prstGeom>
        </p:spPr>
        <p:txBody>
          <a:bodyPr lIns="540000" tIns="540000" rIns="540000" bIns="324000" anchor="b" anchorCtr="0"/>
          <a:lstStyle>
            <a:lvl1pPr marL="0" indent="0">
              <a:lnSpc>
                <a:spcPts val="8398"/>
              </a:lnSpc>
              <a:spcBef>
                <a:spcPts val="0"/>
              </a:spcBef>
              <a:buFontTx/>
              <a:buNone/>
              <a:defRPr sz="7873" b="1" spc="-131" baseline="0">
                <a:solidFill>
                  <a:schemeClr val="bg1"/>
                </a:solidFill>
                <a:latin typeface="+mj-lt"/>
              </a:defRPr>
            </a:lvl1pPr>
            <a:lvl2pPr marL="599938" indent="0">
              <a:buFontTx/>
              <a:buNone/>
              <a:defRPr>
                <a:solidFill>
                  <a:schemeClr val="bg1"/>
                </a:solidFill>
              </a:defRPr>
            </a:lvl2pPr>
            <a:lvl3pPr marL="1199876" indent="0">
              <a:buFontTx/>
              <a:buNone/>
              <a:defRPr>
                <a:solidFill>
                  <a:schemeClr val="bg1"/>
                </a:solidFill>
              </a:defRPr>
            </a:lvl3pPr>
            <a:lvl4pPr marL="1799814" indent="0">
              <a:buFontTx/>
              <a:buNone/>
              <a:defRPr>
                <a:solidFill>
                  <a:schemeClr val="bg1"/>
                </a:solidFill>
              </a:defRPr>
            </a:lvl4pPr>
            <a:lvl5pPr marL="2399751" indent="0">
              <a:buFontTx/>
              <a:buNone/>
              <a:defRPr>
                <a:solidFill>
                  <a:schemeClr val="bg1"/>
                </a:solidFill>
              </a:defRPr>
            </a:lvl5pPr>
          </a:lstStyle>
          <a:p>
            <a:pPr lvl="0"/>
            <a:r>
              <a:rPr lang="en-US"/>
              <a:t>Name of presentation here</a:t>
            </a:r>
          </a:p>
        </p:txBody>
      </p:sp>
      <p:sp>
        <p:nvSpPr>
          <p:cNvPr id="27" name="Text Placeholder 26"/>
          <p:cNvSpPr>
            <a:spLocks noGrp="1"/>
          </p:cNvSpPr>
          <p:nvPr>
            <p:ph type="body" sz="quarter" idx="15" hasCustomPrompt="1"/>
          </p:nvPr>
        </p:nvSpPr>
        <p:spPr>
          <a:xfrm>
            <a:off x="2" y="4543384"/>
            <a:ext cx="11574151" cy="2457552"/>
          </a:xfrm>
          <a:prstGeom prst="rect">
            <a:avLst/>
          </a:prstGeom>
        </p:spPr>
        <p:txBody>
          <a:bodyPr lIns="540000" tIns="360000" rIns="540000" bIns="360000"/>
          <a:lstStyle>
            <a:lvl1pPr marL="0" indent="0">
              <a:lnSpc>
                <a:spcPts val="4199"/>
              </a:lnSpc>
              <a:spcBef>
                <a:spcPts val="0"/>
              </a:spcBef>
              <a:buFontTx/>
              <a:buNone/>
              <a:defRPr baseline="0">
                <a:solidFill>
                  <a:schemeClr val="bg1"/>
                </a:solidFill>
                <a:latin typeface="+mj-lt"/>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Include subheading if required</a:t>
            </a:r>
          </a:p>
          <a:p>
            <a:pPr lvl="0"/>
            <a:r>
              <a:rPr lang="en-US"/>
              <a:t>Second line can be orange</a:t>
            </a:r>
          </a:p>
        </p:txBody>
      </p:sp>
    </p:spTree>
    <p:extLst>
      <p:ext uri="{BB962C8B-B14F-4D97-AF65-F5344CB8AC3E}">
        <p14:creationId xmlns:p14="http://schemas.microsoft.com/office/powerpoint/2010/main" val="5146625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771944" y="599969"/>
            <a:ext cx="14458938" cy="545214"/>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767947" y="1887405"/>
            <a:ext cx="4283686" cy="333168"/>
          </a:xfrm>
        </p:spPr>
        <p:txBody>
          <a:bodyPr anchor="t"/>
          <a:lstStyle>
            <a:lvl1pPr marL="0" indent="0">
              <a:spcBef>
                <a:spcPts val="0"/>
              </a:spcBef>
              <a:buNone/>
              <a:defRPr sz="2165">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767947" y="3137343"/>
            <a:ext cx="4283686" cy="1430007"/>
          </a:xfrm>
        </p:spPr>
        <p:txBody>
          <a:bodyPr wrap="square">
            <a:spAutoFit/>
          </a:bodyPr>
          <a:lstStyle>
            <a:lvl1pPr marL="173416" indent="-173416">
              <a:defRPr lang="en-US" sz="1969" dirty="0"/>
            </a:lvl1pPr>
            <a:lvl2pPr marL="317148" indent="-148419">
              <a:defRPr lang="en-US" sz="1772" dirty="0"/>
            </a:lvl2pPr>
            <a:lvl3pPr marL="459316" indent="-135922">
              <a:defRPr lang="en-US" dirty="0"/>
            </a:lvl3pPr>
            <a:lvl4pPr marL="585863" indent="-126548">
              <a:defRPr lang="en-US" dirty="0"/>
            </a:lvl4pPr>
            <a:lvl5pPr marL="720221" indent="-12029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5857570" y="1887405"/>
            <a:ext cx="4283686" cy="333168"/>
          </a:xfrm>
        </p:spPr>
        <p:txBody>
          <a:bodyPr anchor="t"/>
          <a:lstStyle>
            <a:lvl1pPr marL="0" indent="0">
              <a:spcBef>
                <a:spcPts val="0"/>
              </a:spcBef>
              <a:buNone/>
              <a:defRPr sz="2165">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5857570" y="3128630"/>
            <a:ext cx="4283686" cy="1430007"/>
          </a:xfrm>
        </p:spPr>
        <p:txBody>
          <a:bodyPr wrap="square">
            <a:spAutoFit/>
          </a:bodyPr>
          <a:lstStyle>
            <a:lvl1pPr marL="173416" indent="-173416">
              <a:defRPr lang="en-US" sz="1969" dirty="0"/>
            </a:lvl1pPr>
            <a:lvl2pPr marL="392138" indent="-167166">
              <a:defRPr lang="en-US" sz="1772" dirty="0"/>
            </a:lvl2pPr>
            <a:lvl3pPr marL="546806" indent="-154669">
              <a:defRPr lang="en-US" dirty="0"/>
            </a:lvl3pPr>
            <a:lvl4pPr marL="674914" indent="-134359">
              <a:defRPr lang="en-US" dirty="0"/>
            </a:lvl4pPr>
            <a:lvl5pPr marL="787400" indent="-10936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10947197" y="1887405"/>
            <a:ext cx="4283686" cy="333168"/>
          </a:xfrm>
        </p:spPr>
        <p:txBody>
          <a:bodyPr anchor="t"/>
          <a:lstStyle>
            <a:lvl1pPr marL="0" indent="0">
              <a:spcBef>
                <a:spcPts val="0"/>
              </a:spcBef>
              <a:buNone/>
              <a:defRPr sz="2165">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10947197" y="3137343"/>
            <a:ext cx="4283686" cy="1430007"/>
          </a:xfrm>
        </p:spPr>
        <p:txBody>
          <a:bodyPr wrap="square">
            <a:spAutoFit/>
          </a:bodyPr>
          <a:lstStyle>
            <a:lvl1pPr marL="173416" indent="-173416">
              <a:defRPr lang="en-US" sz="1969" dirty="0"/>
            </a:lvl1pPr>
            <a:lvl2pPr marL="392138" indent="-167166">
              <a:defRPr lang="en-US" sz="1772" dirty="0"/>
            </a:lvl2pPr>
            <a:lvl3pPr marL="546806" indent="-154669">
              <a:defRPr lang="en-US" dirty="0"/>
            </a:lvl3pPr>
            <a:lvl4pPr marL="674914" indent="-134359">
              <a:defRPr lang="en-US" dirty="0"/>
            </a:lvl4pPr>
            <a:lvl5pPr marL="787400" indent="-109361">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677569484"/>
      </p:ext>
    </p:extLst>
  </p:cSld>
  <p:clrMapOvr>
    <a:masterClrMapping/>
  </p:clrMapOvr>
  <p:transition>
    <p:fade/>
  </p:transition>
  <p:extLst>
    <p:ext uri="{DCECCB84-F9BA-43D5-87BE-67443E8EF086}">
      <p15:sldGuideLst xmlns:p15="http://schemas.microsoft.com/office/powerpoint/2012/main">
        <p15:guide id="3" orient="horz" pos="1506" userDrawn="1">
          <p15:clr>
            <a:srgbClr val="5ACBF0"/>
          </p15:clr>
        </p15:guide>
        <p15:guide id="4" orient="horz" pos="906" userDrawn="1">
          <p15:clr>
            <a:srgbClr val="5ACBF0"/>
          </p15:clr>
        </p15:guide>
        <p15:guide id="5" orient="horz" pos="288" userDrawn="1">
          <p15:clr>
            <a:srgbClr val="5ACBF0"/>
          </p15:clr>
        </p15:guide>
        <p15:guide id="6" pos="1800" userDrawn="1">
          <p15:clr>
            <a:srgbClr val="5ACBF0"/>
          </p15:clr>
        </p15:guide>
        <p15:guide id="7" pos="2083" userDrawn="1">
          <p15:clr>
            <a:srgbClr val="5ACBF0"/>
          </p15:clr>
        </p15:guide>
        <p15:guide id="8" pos="3608" userDrawn="1">
          <p15:clr>
            <a:srgbClr val="5ACBF0"/>
          </p15:clr>
        </p15:guide>
        <p15:guide id="9" pos="3889" userDrawn="1">
          <p15:clr>
            <a:srgbClr val="5ACBF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theme" Target="../theme/theme1.xml"/><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slideLayout" Target="../slideLayouts/slideLayout60.xml"/><Relationship Id="rId18" Type="http://schemas.openxmlformats.org/officeDocument/2006/relationships/slideLayout" Target="../slideLayouts/slideLayout6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17" Type="http://schemas.openxmlformats.org/officeDocument/2006/relationships/slideLayout" Target="../slideLayouts/slideLayout64.xml"/><Relationship Id="rId2" Type="http://schemas.openxmlformats.org/officeDocument/2006/relationships/slideLayout" Target="../slideLayouts/slideLayout49.xml"/><Relationship Id="rId16" Type="http://schemas.openxmlformats.org/officeDocument/2006/relationships/slideLayout" Target="../slideLayouts/slideLayout63.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slideLayout" Target="../slideLayouts/slideLayout62.xml"/><Relationship Id="rId10" Type="http://schemas.openxmlformats.org/officeDocument/2006/relationships/slideLayout" Target="../slideLayouts/slideLayout57.xml"/><Relationship Id="rId19" Type="http://schemas.openxmlformats.org/officeDocument/2006/relationships/theme" Target="../theme/theme2.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slideLayout" Target="../slideLayouts/slideLayout61.xml"/></Relationships>
</file>

<file path=ppt/slideMasters/_rels/slideMaster3.xml.rels><?xml version="1.0" encoding="UTF-8" standalone="yes"?>
<Relationships xmlns="http://schemas.openxmlformats.org/package/2006/relationships"><Relationship Id="rId3" Type="http://schemas.openxmlformats.org/officeDocument/2006/relationships/slideLayout" Target="../slideLayouts/slideLayout68.xml"/><Relationship Id="rId2" Type="http://schemas.openxmlformats.org/officeDocument/2006/relationships/slideLayout" Target="../slideLayouts/slideLayout67.xml"/><Relationship Id="rId1" Type="http://schemas.openxmlformats.org/officeDocument/2006/relationships/slideLayout" Target="../slideLayouts/slideLayout66.xml"/><Relationship Id="rId6" Type="http://schemas.openxmlformats.org/officeDocument/2006/relationships/theme" Target="../theme/theme3.xml"/><Relationship Id="rId5" Type="http://schemas.openxmlformats.org/officeDocument/2006/relationships/slideLayout" Target="../slideLayouts/slideLayout70.xml"/><Relationship Id="rId4" Type="http://schemas.openxmlformats.org/officeDocument/2006/relationships/slideLayout" Target="../slideLayouts/slideLayout69.xml"/></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72.xml"/><Relationship Id="rId1" Type="http://schemas.openxmlformats.org/officeDocument/2006/relationships/slideLayout" Target="../slideLayouts/slideLayout71.xml"/><Relationship Id="rId4" Type="http://schemas.openxmlformats.org/officeDocument/2006/relationships/image" Target="../media/image24.pn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80.xml"/><Relationship Id="rId3" Type="http://schemas.openxmlformats.org/officeDocument/2006/relationships/slideLayout" Target="../slideLayouts/slideLayout75.xml"/><Relationship Id="rId7" Type="http://schemas.openxmlformats.org/officeDocument/2006/relationships/slideLayout" Target="../slideLayouts/slideLayout79.xml"/><Relationship Id="rId2" Type="http://schemas.openxmlformats.org/officeDocument/2006/relationships/slideLayout" Target="../slideLayouts/slideLayout74.xml"/><Relationship Id="rId1" Type="http://schemas.openxmlformats.org/officeDocument/2006/relationships/slideLayout" Target="../slideLayouts/slideLayout73.xml"/><Relationship Id="rId6" Type="http://schemas.openxmlformats.org/officeDocument/2006/relationships/slideLayout" Target="../slideLayouts/slideLayout78.xml"/><Relationship Id="rId5" Type="http://schemas.openxmlformats.org/officeDocument/2006/relationships/slideLayout" Target="../slideLayouts/slideLayout77.xml"/><Relationship Id="rId10" Type="http://schemas.openxmlformats.org/officeDocument/2006/relationships/image" Target="../media/image24.png"/><Relationship Id="rId4" Type="http://schemas.openxmlformats.org/officeDocument/2006/relationships/slideLayout" Target="../slideLayouts/slideLayout76.xml"/><Relationship Id="rId9"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3" Type="http://schemas.openxmlformats.org/officeDocument/2006/relationships/slideLayout" Target="../slideLayouts/slideLayout83.xml"/><Relationship Id="rId7" Type="http://schemas.openxmlformats.org/officeDocument/2006/relationships/image" Target="../media/image24.png"/><Relationship Id="rId2" Type="http://schemas.openxmlformats.org/officeDocument/2006/relationships/slideLayout" Target="../slideLayouts/slideLayout82.xml"/><Relationship Id="rId1" Type="http://schemas.openxmlformats.org/officeDocument/2006/relationships/slideLayout" Target="../slideLayouts/slideLayout81.xml"/><Relationship Id="rId6" Type="http://schemas.openxmlformats.org/officeDocument/2006/relationships/theme" Target="../theme/theme6.xml"/><Relationship Id="rId5" Type="http://schemas.openxmlformats.org/officeDocument/2006/relationships/slideLayout" Target="../slideLayouts/slideLayout85.xml"/><Relationship Id="rId4"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771944" y="599969"/>
            <a:ext cx="14458938" cy="545214"/>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766611" y="1883767"/>
            <a:ext cx="14458938" cy="158742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2" y="0"/>
            <a:ext cx="15998825" cy="8999538"/>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3" y="5"/>
            <a:ext cx="767943" cy="767961"/>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3" tIns="144002" rIns="180003" bIns="144002" numCol="1" spcCol="0" rtlCol="0" fromWordArt="0" anchor="t" anchorCtr="0" forceAA="0" compatLnSpc="1">
            <a:prstTxWarp prst="textNoShape">
              <a:avLst/>
            </a:prstTxWarp>
            <a:noAutofit/>
          </a:bodyPr>
          <a:lstStyle/>
          <a:p>
            <a:pPr algn="ctr" defTabSz="917670" fontAlgn="base">
              <a:lnSpc>
                <a:spcPct val="90000"/>
              </a:lnSpc>
              <a:spcBef>
                <a:spcPct val="0"/>
              </a:spcBef>
              <a:spcAft>
                <a:spcPct val="0"/>
              </a:spcAft>
            </a:pPr>
            <a:endParaRPr lang="en-US" sz="2363">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383972" cy="383980"/>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0003" tIns="144002" rIns="180003" bIns="144002" numCol="1" spcCol="0" rtlCol="0" fromWordArt="0" anchor="t" anchorCtr="0" forceAA="0" compatLnSpc="1">
            <a:prstTxWarp prst="textNoShape">
              <a:avLst/>
            </a:prstTxWarp>
            <a:noAutofit/>
          </a:bodyPr>
          <a:lstStyle/>
          <a:p>
            <a:pPr algn="ctr" defTabSz="917670" fontAlgn="base">
              <a:lnSpc>
                <a:spcPct val="90000"/>
              </a:lnSpc>
              <a:spcBef>
                <a:spcPct val="0"/>
              </a:spcBef>
              <a:spcAft>
                <a:spcPct val="0"/>
              </a:spcAft>
            </a:pPr>
            <a:endParaRPr lang="en-US" sz="2363">
              <a:gradFill>
                <a:gsLst>
                  <a:gs pos="0">
                    <a:srgbClr val="FFFFFF"/>
                  </a:gs>
                  <a:gs pos="100000">
                    <a:srgbClr val="FFFFFF"/>
                  </a:gs>
                </a:gsLst>
                <a:lin ang="5400000" scaled="0"/>
              </a:gradFill>
              <a:ea typeface="Segoe UI" pitchFamily="34" charset="0"/>
              <a:cs typeface="Segoe UI" pitchFamily="34" charset="0"/>
            </a:endParaRPr>
          </a:p>
        </p:txBody>
      </p:sp>
    </p:spTree>
    <p:extLst>
      <p:ext uri="{BB962C8B-B14F-4D97-AF65-F5344CB8AC3E}">
        <p14:creationId xmlns:p14="http://schemas.microsoft.com/office/powerpoint/2010/main" val="1055428798"/>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4" r:id="rId20"/>
    <p:sldLayoutId id="2147483735" r:id="rId21"/>
    <p:sldLayoutId id="2147483736" r:id="rId22"/>
    <p:sldLayoutId id="2147483737" r:id="rId23"/>
    <p:sldLayoutId id="2147483738" r:id="rId24"/>
    <p:sldLayoutId id="2147483739" r:id="rId25"/>
    <p:sldLayoutId id="2147483740" r:id="rId26"/>
    <p:sldLayoutId id="2147483741" r:id="rId27"/>
    <p:sldLayoutId id="2147483742" r:id="rId28"/>
    <p:sldLayoutId id="2147483743" r:id="rId29"/>
    <p:sldLayoutId id="2147483744" r:id="rId30"/>
    <p:sldLayoutId id="2147483745" r:id="rId31"/>
    <p:sldLayoutId id="2147483746" r:id="rId32"/>
    <p:sldLayoutId id="2147483747" r:id="rId33"/>
    <p:sldLayoutId id="2147483748" r:id="rId34"/>
    <p:sldLayoutId id="2147483749" r:id="rId35"/>
    <p:sldLayoutId id="2147483750" r:id="rId36"/>
    <p:sldLayoutId id="2147483751" r:id="rId37"/>
    <p:sldLayoutId id="2147483752" r:id="rId38"/>
    <p:sldLayoutId id="2147483753" r:id="rId39"/>
    <p:sldLayoutId id="2147483754" r:id="rId40"/>
    <p:sldLayoutId id="2147483755" r:id="rId41"/>
    <p:sldLayoutId id="2147483756" r:id="rId42"/>
    <p:sldLayoutId id="2147483757" r:id="rId43"/>
    <p:sldLayoutId id="2147483758" r:id="rId44"/>
    <p:sldLayoutId id="2147483759" r:id="rId45"/>
    <p:sldLayoutId id="2147483760" r:id="rId46"/>
    <p:sldLayoutId id="2147483761" r:id="rId47"/>
  </p:sldLayoutIdLst>
  <p:transition>
    <p:fade/>
  </p:transition>
  <p:hf sldNum="0" hdr="0" ftr="0" dt="0"/>
  <p:txStyles>
    <p:titleStyle>
      <a:lvl1pPr algn="l" defTabSz="917936" rtl="0" eaLnBrk="1" latinLnBrk="0" hangingPunct="1">
        <a:lnSpc>
          <a:spcPct val="100000"/>
        </a:lnSpc>
        <a:spcBef>
          <a:spcPct val="0"/>
        </a:spcBef>
        <a:buNone/>
        <a:defRPr lang="en-US" sz="3543" b="0" kern="1200" cap="none" spc="-50" baseline="0" dirty="0" smtClean="0">
          <a:ln w="3175">
            <a:noFill/>
          </a:ln>
          <a:solidFill>
            <a:schemeClr val="tx1"/>
          </a:solidFill>
          <a:effectLst/>
          <a:latin typeface="+mj-lt"/>
          <a:ea typeface="+mn-ea"/>
          <a:cs typeface="Segoe UI" pitchFamily="34" charset="0"/>
        </a:defRPr>
      </a:lvl1pPr>
    </p:titleStyle>
    <p:bodyStyle>
      <a:lvl1pPr marL="224972" marR="0" indent="-224972" algn="l" defTabSz="91793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756" kern="1200" spc="0" baseline="0">
          <a:solidFill>
            <a:schemeClr val="tx1"/>
          </a:solidFill>
          <a:latin typeface="+mn-lt"/>
          <a:ea typeface="+mn-ea"/>
          <a:cs typeface="Segoe UI" panose="020B0502040204020203" pitchFamily="34" charset="0"/>
        </a:defRPr>
      </a:lvl1pPr>
      <a:lvl2pPr marL="449943" marR="0" indent="-224972" algn="l" defTabSz="91793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969" kern="1200" spc="0" baseline="0">
          <a:solidFill>
            <a:schemeClr val="tx1"/>
          </a:solidFill>
          <a:latin typeface="+mn-lt"/>
          <a:ea typeface="+mn-ea"/>
          <a:cs typeface="+mn-cs"/>
        </a:defRPr>
      </a:lvl2pPr>
      <a:lvl3pPr marL="646793" marR="0" indent="-196850" algn="l" defTabSz="91793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75" kern="1200" spc="0" baseline="0">
          <a:solidFill>
            <a:schemeClr val="tx1"/>
          </a:solidFill>
          <a:latin typeface="+mn-lt"/>
          <a:ea typeface="+mn-ea"/>
          <a:cs typeface="+mn-cs"/>
        </a:defRPr>
      </a:lvl3pPr>
      <a:lvl4pPr marL="829582" marR="0" indent="-178103" algn="l" defTabSz="91793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8" kern="1200" spc="0" baseline="0">
          <a:solidFill>
            <a:schemeClr val="tx1"/>
          </a:solidFill>
          <a:latin typeface="+mn-lt"/>
          <a:ea typeface="+mn-ea"/>
          <a:cs typeface="+mn-cs"/>
        </a:defRPr>
      </a:lvl4pPr>
      <a:lvl5pPr marL="1007685" marR="0" indent="-165604" algn="l" defTabSz="917936"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378" kern="1200" spc="0" baseline="0">
          <a:solidFill>
            <a:schemeClr val="tx1"/>
          </a:solidFill>
          <a:latin typeface="+mn-lt"/>
          <a:ea typeface="+mn-ea"/>
          <a:cs typeface="+mn-cs"/>
        </a:defRPr>
      </a:lvl5pPr>
      <a:lvl6pPr marL="2524325" indent="-229485" algn="l" defTabSz="917936" rtl="0" eaLnBrk="1" latinLnBrk="0" hangingPunct="1">
        <a:spcBef>
          <a:spcPct val="20000"/>
        </a:spcBef>
        <a:buFont typeface="Arial" pitchFamily="34" charset="0"/>
        <a:buChar char="•"/>
        <a:defRPr sz="1969" kern="1200">
          <a:solidFill>
            <a:schemeClr val="tx1"/>
          </a:solidFill>
          <a:latin typeface="+mn-lt"/>
          <a:ea typeface="+mn-ea"/>
          <a:cs typeface="+mn-cs"/>
        </a:defRPr>
      </a:lvl6pPr>
      <a:lvl7pPr marL="2983294" indent="-229485" algn="l" defTabSz="917936" rtl="0" eaLnBrk="1" latinLnBrk="0" hangingPunct="1">
        <a:spcBef>
          <a:spcPct val="20000"/>
        </a:spcBef>
        <a:buFont typeface="Arial" pitchFamily="34" charset="0"/>
        <a:buChar char="•"/>
        <a:defRPr sz="1969" kern="1200">
          <a:solidFill>
            <a:schemeClr val="tx1"/>
          </a:solidFill>
          <a:latin typeface="+mn-lt"/>
          <a:ea typeface="+mn-ea"/>
          <a:cs typeface="+mn-cs"/>
        </a:defRPr>
      </a:lvl7pPr>
      <a:lvl8pPr marL="3442262" indent="-229485" algn="l" defTabSz="917936" rtl="0" eaLnBrk="1" latinLnBrk="0" hangingPunct="1">
        <a:spcBef>
          <a:spcPct val="20000"/>
        </a:spcBef>
        <a:buFont typeface="Arial" pitchFamily="34" charset="0"/>
        <a:buChar char="•"/>
        <a:defRPr sz="1969" kern="1200">
          <a:solidFill>
            <a:schemeClr val="tx1"/>
          </a:solidFill>
          <a:latin typeface="+mn-lt"/>
          <a:ea typeface="+mn-ea"/>
          <a:cs typeface="+mn-cs"/>
        </a:defRPr>
      </a:lvl8pPr>
      <a:lvl9pPr marL="3901231" indent="-229485" algn="l" defTabSz="917936" rtl="0" eaLnBrk="1" latinLnBrk="0" hangingPunct="1">
        <a:spcBef>
          <a:spcPct val="20000"/>
        </a:spcBef>
        <a:buFont typeface="Arial" pitchFamily="34" charset="0"/>
        <a:buChar char="•"/>
        <a:defRPr sz="1969" kern="1200">
          <a:solidFill>
            <a:schemeClr val="tx1"/>
          </a:solidFill>
          <a:latin typeface="+mn-lt"/>
          <a:ea typeface="+mn-ea"/>
          <a:cs typeface="+mn-cs"/>
        </a:defRPr>
      </a:lvl9pPr>
    </p:bodyStyle>
    <p:otherStyle>
      <a:defPPr>
        <a:defRPr lang="en-US"/>
      </a:defPPr>
      <a:lvl1pPr marL="0" algn="l" defTabSz="917936" rtl="0" eaLnBrk="1" latinLnBrk="0" hangingPunct="1">
        <a:defRPr sz="1772" kern="1200">
          <a:solidFill>
            <a:schemeClr val="tx1"/>
          </a:solidFill>
          <a:latin typeface="+mn-lt"/>
          <a:ea typeface="+mn-ea"/>
          <a:cs typeface="+mn-cs"/>
        </a:defRPr>
      </a:lvl1pPr>
      <a:lvl2pPr marL="458968" algn="l" defTabSz="917936" rtl="0" eaLnBrk="1" latinLnBrk="0" hangingPunct="1">
        <a:defRPr sz="1772" kern="1200">
          <a:solidFill>
            <a:schemeClr val="tx1"/>
          </a:solidFill>
          <a:latin typeface="+mn-lt"/>
          <a:ea typeface="+mn-ea"/>
          <a:cs typeface="+mn-cs"/>
        </a:defRPr>
      </a:lvl2pPr>
      <a:lvl3pPr marL="917936" algn="l" defTabSz="917936" rtl="0" eaLnBrk="1" latinLnBrk="0" hangingPunct="1">
        <a:defRPr sz="1772" kern="1200">
          <a:solidFill>
            <a:schemeClr val="tx1"/>
          </a:solidFill>
          <a:latin typeface="+mn-lt"/>
          <a:ea typeface="+mn-ea"/>
          <a:cs typeface="+mn-cs"/>
        </a:defRPr>
      </a:lvl3pPr>
      <a:lvl4pPr marL="1376904" algn="l" defTabSz="917936" rtl="0" eaLnBrk="1" latinLnBrk="0" hangingPunct="1">
        <a:defRPr sz="1772" kern="1200">
          <a:solidFill>
            <a:schemeClr val="tx1"/>
          </a:solidFill>
          <a:latin typeface="+mn-lt"/>
          <a:ea typeface="+mn-ea"/>
          <a:cs typeface="+mn-cs"/>
        </a:defRPr>
      </a:lvl4pPr>
      <a:lvl5pPr marL="1835873" algn="l" defTabSz="917936" rtl="0" eaLnBrk="1" latinLnBrk="0" hangingPunct="1">
        <a:defRPr sz="1772" kern="1200">
          <a:solidFill>
            <a:schemeClr val="tx1"/>
          </a:solidFill>
          <a:latin typeface="+mn-lt"/>
          <a:ea typeface="+mn-ea"/>
          <a:cs typeface="+mn-cs"/>
        </a:defRPr>
      </a:lvl5pPr>
      <a:lvl6pPr marL="2294842" algn="l" defTabSz="917936" rtl="0" eaLnBrk="1" latinLnBrk="0" hangingPunct="1">
        <a:defRPr sz="1772" kern="1200">
          <a:solidFill>
            <a:schemeClr val="tx1"/>
          </a:solidFill>
          <a:latin typeface="+mn-lt"/>
          <a:ea typeface="+mn-ea"/>
          <a:cs typeface="+mn-cs"/>
        </a:defRPr>
      </a:lvl6pPr>
      <a:lvl7pPr marL="2753809" algn="l" defTabSz="917936" rtl="0" eaLnBrk="1" latinLnBrk="0" hangingPunct="1">
        <a:defRPr sz="1772" kern="1200">
          <a:solidFill>
            <a:schemeClr val="tx1"/>
          </a:solidFill>
          <a:latin typeface="+mn-lt"/>
          <a:ea typeface="+mn-ea"/>
          <a:cs typeface="+mn-cs"/>
        </a:defRPr>
      </a:lvl7pPr>
      <a:lvl8pPr marL="3212777" algn="l" defTabSz="917936" rtl="0" eaLnBrk="1" latinLnBrk="0" hangingPunct="1">
        <a:defRPr sz="1772" kern="1200">
          <a:solidFill>
            <a:schemeClr val="tx1"/>
          </a:solidFill>
          <a:latin typeface="+mn-lt"/>
          <a:ea typeface="+mn-ea"/>
          <a:cs typeface="+mn-cs"/>
        </a:defRPr>
      </a:lvl8pPr>
      <a:lvl9pPr marL="3671746" algn="l" defTabSz="917936" rtl="0" eaLnBrk="1" latinLnBrk="0" hangingPunct="1">
        <a:defRPr sz="1772"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273" userDrawn="1">
          <p15:clr>
            <a:srgbClr val="C35EA4"/>
          </p15:clr>
        </p15:guide>
        <p15:guide id="17" pos="5417" userDrawn="1">
          <p15:clr>
            <a:srgbClr val="C35EA4"/>
          </p15:clr>
        </p15:guide>
        <p15:guide id="25" orient="horz" pos="369" userDrawn="1">
          <p15:clr>
            <a:srgbClr val="C35EA4"/>
          </p15:clr>
        </p15:guide>
        <p15:guide id="26" orient="horz" pos="3949" userDrawn="1">
          <p15:clr>
            <a:srgbClr val="C35EA4"/>
          </p15:clr>
        </p15:guide>
        <p15:guide id="27" orient="horz" pos="184" userDrawn="1">
          <p15:clr>
            <a:srgbClr val="A4A3A4"/>
          </p15:clr>
        </p15:guide>
        <p15:guide id="28" pos="137" userDrawn="1">
          <p15:clr>
            <a:srgbClr val="A4A3A4"/>
          </p15:clr>
        </p15:guide>
        <p15:guide id="29" orient="horz" pos="4135" userDrawn="1">
          <p15:clr>
            <a:srgbClr val="A4A3A4"/>
          </p15:clr>
        </p15:guide>
        <p15:guide id="30" pos="5552" userDrawn="1">
          <p15:clr>
            <a:srgbClr val="A4A3A4"/>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11110"/>
            <a:ext cx="15998825" cy="9010649"/>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888825" y="799959"/>
            <a:ext cx="11280888" cy="1733244"/>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888825" y="2835273"/>
            <a:ext cx="11280888" cy="509261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9454862" y="7927890"/>
            <a:ext cx="1196682" cy="479142"/>
          </a:xfrm>
          <a:prstGeom prst="rect">
            <a:avLst/>
          </a:prstGeom>
        </p:spPr>
        <p:txBody>
          <a:bodyPr vert="horz" lIns="91440" tIns="45720" rIns="91440" bIns="45720" rtlCol="0" anchor="ctr"/>
          <a:lstStyle>
            <a:lvl1pPr algn="r">
              <a:defRPr sz="1181">
                <a:solidFill>
                  <a:schemeClr val="tx1">
                    <a:tint val="75000"/>
                  </a:schemeClr>
                </a:solidFill>
              </a:defRPr>
            </a:lvl1pPr>
          </a:lstStyle>
          <a:p>
            <a:fld id="{B61BEF0D-F0BB-DE4B-95CE-6DB70DBA9567}" type="datetimeFigureOut">
              <a:rPr lang="en-US" dirty="0"/>
              <a:pPr/>
              <a:t>3/1/2024</a:t>
            </a:fld>
            <a:endParaRPr lang="en-US" dirty="0"/>
          </a:p>
        </p:txBody>
      </p:sp>
      <p:sp>
        <p:nvSpPr>
          <p:cNvPr id="5" name="Footer Placeholder 4"/>
          <p:cNvSpPr>
            <a:spLocks noGrp="1"/>
          </p:cNvSpPr>
          <p:nvPr>
            <p:ph type="ftr" sz="quarter" idx="3"/>
          </p:nvPr>
        </p:nvSpPr>
        <p:spPr>
          <a:xfrm>
            <a:off x="888824" y="7927890"/>
            <a:ext cx="8263976" cy="479142"/>
          </a:xfrm>
          <a:prstGeom prst="rect">
            <a:avLst/>
          </a:prstGeom>
        </p:spPr>
        <p:txBody>
          <a:bodyPr vert="horz" lIns="91440" tIns="45720" rIns="91440" bIns="45720" rtlCol="0" anchor="ctr"/>
          <a:lstStyle>
            <a:lvl1pPr algn="l">
              <a:defRPr sz="1181">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1273009" y="7927890"/>
            <a:ext cx="896704" cy="479142"/>
          </a:xfrm>
          <a:prstGeom prst="rect">
            <a:avLst/>
          </a:prstGeom>
        </p:spPr>
        <p:txBody>
          <a:bodyPr vert="horz" lIns="91440" tIns="45720" rIns="91440" bIns="45720" rtlCol="0" anchor="ctr"/>
          <a:lstStyle>
            <a:lvl1pPr algn="r">
              <a:defRPr sz="1181">
                <a:solidFill>
                  <a:schemeClr val="accent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4278643520"/>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 id="2147483851" r:id="rId13"/>
    <p:sldLayoutId id="2147483852" r:id="rId14"/>
    <p:sldLayoutId id="2147483853" r:id="rId15"/>
    <p:sldLayoutId id="2147483854" r:id="rId16"/>
    <p:sldLayoutId id="2147483855" r:id="rId17"/>
    <p:sldLayoutId id="2147483856" r:id="rId18"/>
  </p:sldLayoutIdLst>
  <p:hf sldNum="0" hdr="0" ftr="0" dt="0"/>
  <p:txStyles>
    <p:titleStyle>
      <a:lvl1pPr algn="l" defTabSz="599938" rtl="0" eaLnBrk="1" latinLnBrk="0" hangingPunct="1">
        <a:spcBef>
          <a:spcPct val="0"/>
        </a:spcBef>
        <a:buNone/>
        <a:defRPr sz="4724"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449953" indent="-449953" algn="l" defTabSz="599938" rtl="0" eaLnBrk="1" latinLnBrk="0" hangingPunct="1">
        <a:spcBef>
          <a:spcPts val="1312"/>
        </a:spcBef>
        <a:spcAft>
          <a:spcPts val="0"/>
        </a:spcAft>
        <a:buClr>
          <a:schemeClr val="accent1"/>
        </a:buClr>
        <a:buSzPct val="80000"/>
        <a:buFont typeface="Wingdings 3" charset="2"/>
        <a:buChar char=""/>
        <a:defRPr sz="2362" kern="1200">
          <a:solidFill>
            <a:schemeClr val="tx1">
              <a:lumMod val="75000"/>
              <a:lumOff val="25000"/>
            </a:schemeClr>
          </a:solidFill>
          <a:latin typeface="+mn-lt"/>
          <a:ea typeface="+mn-ea"/>
          <a:cs typeface="+mn-cs"/>
        </a:defRPr>
      </a:lvl1pPr>
      <a:lvl2pPr marL="974899" indent="-374961" algn="l" defTabSz="599938" rtl="0" eaLnBrk="1" latinLnBrk="0" hangingPunct="1">
        <a:spcBef>
          <a:spcPts val="1312"/>
        </a:spcBef>
        <a:spcAft>
          <a:spcPts val="0"/>
        </a:spcAft>
        <a:buClr>
          <a:schemeClr val="accent1"/>
        </a:buClr>
        <a:buSzPct val="80000"/>
        <a:buFont typeface="Wingdings 3" charset="2"/>
        <a:buChar char=""/>
        <a:defRPr sz="2100" kern="1200">
          <a:solidFill>
            <a:schemeClr val="tx1">
              <a:lumMod val="75000"/>
              <a:lumOff val="25000"/>
            </a:schemeClr>
          </a:solidFill>
          <a:latin typeface="+mn-lt"/>
          <a:ea typeface="+mn-ea"/>
          <a:cs typeface="+mn-cs"/>
        </a:defRPr>
      </a:lvl2pPr>
      <a:lvl3pPr marL="1499845" indent="-299969" algn="l" defTabSz="599938" rtl="0" eaLnBrk="1" latinLnBrk="0" hangingPunct="1">
        <a:spcBef>
          <a:spcPts val="1312"/>
        </a:spcBef>
        <a:spcAft>
          <a:spcPts val="0"/>
        </a:spcAft>
        <a:buClr>
          <a:schemeClr val="accent1"/>
        </a:buClr>
        <a:buSzPct val="80000"/>
        <a:buFont typeface="Wingdings 3" charset="2"/>
        <a:buChar char=""/>
        <a:defRPr sz="1837" kern="1200">
          <a:solidFill>
            <a:schemeClr val="tx1">
              <a:lumMod val="75000"/>
              <a:lumOff val="25000"/>
            </a:schemeClr>
          </a:solidFill>
          <a:latin typeface="+mn-lt"/>
          <a:ea typeface="+mn-ea"/>
          <a:cs typeface="+mn-cs"/>
        </a:defRPr>
      </a:lvl3pPr>
      <a:lvl4pPr marL="2099782" indent="-299969" algn="l" defTabSz="599938" rtl="0" eaLnBrk="1" latinLnBrk="0" hangingPunct="1">
        <a:spcBef>
          <a:spcPts val="1312"/>
        </a:spcBef>
        <a:spcAft>
          <a:spcPts val="0"/>
        </a:spcAft>
        <a:buClr>
          <a:schemeClr val="accent1"/>
        </a:buClr>
        <a:buSzPct val="80000"/>
        <a:buFont typeface="Wingdings 3" charset="2"/>
        <a:buChar char=""/>
        <a:defRPr sz="1575" kern="1200">
          <a:solidFill>
            <a:schemeClr val="tx1">
              <a:lumMod val="75000"/>
              <a:lumOff val="25000"/>
            </a:schemeClr>
          </a:solidFill>
          <a:latin typeface="+mn-lt"/>
          <a:ea typeface="+mn-ea"/>
          <a:cs typeface="+mn-cs"/>
        </a:defRPr>
      </a:lvl4pPr>
      <a:lvl5pPr marL="2699720" indent="-299969" algn="l" defTabSz="599938" rtl="0" eaLnBrk="1" latinLnBrk="0" hangingPunct="1">
        <a:spcBef>
          <a:spcPts val="1312"/>
        </a:spcBef>
        <a:spcAft>
          <a:spcPts val="0"/>
        </a:spcAft>
        <a:buClr>
          <a:schemeClr val="accent1"/>
        </a:buClr>
        <a:buSzPct val="80000"/>
        <a:buFont typeface="Wingdings 3" charset="2"/>
        <a:buChar char=""/>
        <a:defRPr sz="1575" kern="1200">
          <a:solidFill>
            <a:schemeClr val="tx1">
              <a:lumMod val="75000"/>
              <a:lumOff val="25000"/>
            </a:schemeClr>
          </a:solidFill>
          <a:latin typeface="+mn-lt"/>
          <a:ea typeface="+mn-ea"/>
          <a:cs typeface="+mn-cs"/>
        </a:defRPr>
      </a:lvl5pPr>
      <a:lvl6pPr marL="3299658" indent="-299969" algn="l" defTabSz="599938" rtl="0" eaLnBrk="1" latinLnBrk="0" hangingPunct="1">
        <a:spcBef>
          <a:spcPts val="1312"/>
        </a:spcBef>
        <a:spcAft>
          <a:spcPts val="0"/>
        </a:spcAft>
        <a:buClr>
          <a:schemeClr val="accent1"/>
        </a:buClr>
        <a:buSzPct val="80000"/>
        <a:buFont typeface="Wingdings 3" charset="2"/>
        <a:buChar char=""/>
        <a:defRPr sz="1575" kern="1200">
          <a:solidFill>
            <a:schemeClr val="tx1">
              <a:lumMod val="75000"/>
              <a:lumOff val="25000"/>
            </a:schemeClr>
          </a:solidFill>
          <a:latin typeface="+mn-lt"/>
          <a:ea typeface="+mn-ea"/>
          <a:cs typeface="+mn-cs"/>
        </a:defRPr>
      </a:lvl6pPr>
      <a:lvl7pPr marL="3899596" indent="-299969" algn="l" defTabSz="599938" rtl="0" eaLnBrk="1" latinLnBrk="0" hangingPunct="1">
        <a:spcBef>
          <a:spcPts val="1312"/>
        </a:spcBef>
        <a:spcAft>
          <a:spcPts val="0"/>
        </a:spcAft>
        <a:buClr>
          <a:schemeClr val="accent1"/>
        </a:buClr>
        <a:buSzPct val="80000"/>
        <a:buFont typeface="Wingdings 3" charset="2"/>
        <a:buChar char=""/>
        <a:defRPr sz="1575" kern="1200">
          <a:solidFill>
            <a:schemeClr val="tx1">
              <a:lumMod val="75000"/>
              <a:lumOff val="25000"/>
            </a:schemeClr>
          </a:solidFill>
          <a:latin typeface="+mn-lt"/>
          <a:ea typeface="+mn-ea"/>
          <a:cs typeface="+mn-cs"/>
        </a:defRPr>
      </a:lvl7pPr>
      <a:lvl8pPr marL="4499534" indent="-299969" algn="l" defTabSz="599938" rtl="0" eaLnBrk="1" latinLnBrk="0" hangingPunct="1">
        <a:spcBef>
          <a:spcPts val="1312"/>
        </a:spcBef>
        <a:spcAft>
          <a:spcPts val="0"/>
        </a:spcAft>
        <a:buClr>
          <a:schemeClr val="accent1"/>
        </a:buClr>
        <a:buSzPct val="80000"/>
        <a:buFont typeface="Wingdings 3" charset="2"/>
        <a:buChar char=""/>
        <a:defRPr sz="1575" kern="1200">
          <a:solidFill>
            <a:schemeClr val="tx1">
              <a:lumMod val="75000"/>
              <a:lumOff val="25000"/>
            </a:schemeClr>
          </a:solidFill>
          <a:latin typeface="+mn-lt"/>
          <a:ea typeface="+mn-ea"/>
          <a:cs typeface="+mn-cs"/>
        </a:defRPr>
      </a:lvl8pPr>
      <a:lvl9pPr marL="5099472" indent="-299969" algn="l" defTabSz="599938" rtl="0" eaLnBrk="1" latinLnBrk="0" hangingPunct="1">
        <a:spcBef>
          <a:spcPts val="1312"/>
        </a:spcBef>
        <a:spcAft>
          <a:spcPts val="0"/>
        </a:spcAft>
        <a:buClr>
          <a:schemeClr val="accent1"/>
        </a:buClr>
        <a:buSzPct val="80000"/>
        <a:buFont typeface="Wingdings 3" charset="2"/>
        <a:buChar char=""/>
        <a:defRPr sz="1575" kern="1200">
          <a:solidFill>
            <a:schemeClr val="tx1">
              <a:lumMod val="75000"/>
              <a:lumOff val="25000"/>
            </a:schemeClr>
          </a:solidFill>
          <a:latin typeface="+mn-lt"/>
          <a:ea typeface="+mn-ea"/>
          <a:cs typeface="+mn-cs"/>
        </a:defRPr>
      </a:lvl9pPr>
    </p:bodyStyle>
    <p:otherStyle>
      <a:defPPr>
        <a:defRPr lang="en-US"/>
      </a:defPPr>
      <a:lvl1pPr marL="0" algn="l" defTabSz="599938" rtl="0" eaLnBrk="1" latinLnBrk="0" hangingPunct="1">
        <a:defRPr sz="2362" kern="1200">
          <a:solidFill>
            <a:schemeClr val="tx1"/>
          </a:solidFill>
          <a:latin typeface="+mn-lt"/>
          <a:ea typeface="+mn-ea"/>
          <a:cs typeface="+mn-cs"/>
        </a:defRPr>
      </a:lvl1pPr>
      <a:lvl2pPr marL="599938" algn="l" defTabSz="599938" rtl="0" eaLnBrk="1" latinLnBrk="0" hangingPunct="1">
        <a:defRPr sz="2362" kern="1200">
          <a:solidFill>
            <a:schemeClr val="tx1"/>
          </a:solidFill>
          <a:latin typeface="+mn-lt"/>
          <a:ea typeface="+mn-ea"/>
          <a:cs typeface="+mn-cs"/>
        </a:defRPr>
      </a:lvl2pPr>
      <a:lvl3pPr marL="1199876" algn="l" defTabSz="599938" rtl="0" eaLnBrk="1" latinLnBrk="0" hangingPunct="1">
        <a:defRPr sz="2362" kern="1200">
          <a:solidFill>
            <a:schemeClr val="tx1"/>
          </a:solidFill>
          <a:latin typeface="+mn-lt"/>
          <a:ea typeface="+mn-ea"/>
          <a:cs typeface="+mn-cs"/>
        </a:defRPr>
      </a:lvl3pPr>
      <a:lvl4pPr marL="1799814" algn="l" defTabSz="599938" rtl="0" eaLnBrk="1" latinLnBrk="0" hangingPunct="1">
        <a:defRPr sz="2362" kern="1200">
          <a:solidFill>
            <a:schemeClr val="tx1"/>
          </a:solidFill>
          <a:latin typeface="+mn-lt"/>
          <a:ea typeface="+mn-ea"/>
          <a:cs typeface="+mn-cs"/>
        </a:defRPr>
      </a:lvl4pPr>
      <a:lvl5pPr marL="2399751" algn="l" defTabSz="599938" rtl="0" eaLnBrk="1" latinLnBrk="0" hangingPunct="1">
        <a:defRPr sz="2362" kern="1200">
          <a:solidFill>
            <a:schemeClr val="tx1"/>
          </a:solidFill>
          <a:latin typeface="+mn-lt"/>
          <a:ea typeface="+mn-ea"/>
          <a:cs typeface="+mn-cs"/>
        </a:defRPr>
      </a:lvl5pPr>
      <a:lvl6pPr marL="2999689" algn="l" defTabSz="599938" rtl="0" eaLnBrk="1" latinLnBrk="0" hangingPunct="1">
        <a:defRPr sz="2362" kern="1200">
          <a:solidFill>
            <a:schemeClr val="tx1"/>
          </a:solidFill>
          <a:latin typeface="+mn-lt"/>
          <a:ea typeface="+mn-ea"/>
          <a:cs typeface="+mn-cs"/>
        </a:defRPr>
      </a:lvl6pPr>
      <a:lvl7pPr marL="3599627" algn="l" defTabSz="599938" rtl="0" eaLnBrk="1" latinLnBrk="0" hangingPunct="1">
        <a:defRPr sz="2362" kern="1200">
          <a:solidFill>
            <a:schemeClr val="tx1"/>
          </a:solidFill>
          <a:latin typeface="+mn-lt"/>
          <a:ea typeface="+mn-ea"/>
          <a:cs typeface="+mn-cs"/>
        </a:defRPr>
      </a:lvl7pPr>
      <a:lvl8pPr marL="4199565" algn="l" defTabSz="599938" rtl="0" eaLnBrk="1" latinLnBrk="0" hangingPunct="1">
        <a:defRPr sz="2362" kern="1200">
          <a:solidFill>
            <a:schemeClr val="tx1"/>
          </a:solidFill>
          <a:latin typeface="+mn-lt"/>
          <a:ea typeface="+mn-ea"/>
          <a:cs typeface="+mn-cs"/>
        </a:defRPr>
      </a:lvl8pPr>
      <a:lvl9pPr marL="4799503" algn="l" defTabSz="599938" rtl="0" eaLnBrk="1" latinLnBrk="0" hangingPunct="1">
        <a:defRPr sz="2362"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73872776"/>
      </p:ext>
    </p:extLst>
  </p:cSld>
  <p:clrMap bg1="lt1" tx1="dk1" bg2="lt2" tx2="dk2" accent1="accent1" accent2="accent2" accent3="accent3" accent4="accent4" accent5="accent5" accent6="accent6" hlink="hlink" folHlink="folHlink"/>
  <p:sldLayoutIdLst>
    <p:sldLayoutId id="2147483858" r:id="rId1"/>
    <p:sldLayoutId id="2147483860" r:id="rId2"/>
    <p:sldLayoutId id="2147483861" r:id="rId3"/>
    <p:sldLayoutId id="2147483862" r:id="rId4"/>
    <p:sldLayoutId id="2147483863" r:id="rId5"/>
  </p:sldLayoutIdLst>
  <p:txStyles>
    <p:titleStyle>
      <a:lvl1pPr algn="l" defTabSz="1199876" rtl="0" eaLnBrk="1" latinLnBrk="0" hangingPunct="1">
        <a:lnSpc>
          <a:spcPct val="90000"/>
        </a:lnSpc>
        <a:spcBef>
          <a:spcPct val="0"/>
        </a:spcBef>
        <a:buNone/>
        <a:defRPr sz="5249" kern="1200">
          <a:solidFill>
            <a:srgbClr val="EF3B39"/>
          </a:solidFill>
          <a:latin typeface="Proxima Nova Cond" panose="020B0604020202020204" charset="0"/>
          <a:ea typeface="+mj-ea"/>
          <a:cs typeface="Segoe UI Semibold" panose="020B0702040204020203" pitchFamily="34" charset="0"/>
        </a:defRPr>
      </a:lvl1pPr>
    </p:titleStyle>
    <p:bodyStyle>
      <a:lvl1pPr marL="0" indent="0" algn="l" defTabSz="1199876" rtl="0" eaLnBrk="1" latinLnBrk="0" hangingPunct="1">
        <a:lnSpc>
          <a:spcPct val="90000"/>
        </a:lnSpc>
        <a:spcBef>
          <a:spcPts val="1312"/>
        </a:spcBef>
        <a:buFont typeface="Arial" panose="020B0604020202020204" pitchFamily="34" charset="0"/>
        <a:buNone/>
        <a:defRPr sz="3674" kern="1200">
          <a:solidFill>
            <a:schemeClr val="tx1"/>
          </a:solidFill>
          <a:latin typeface="Proxima Nova Cond" panose="020B0604020202020204" charset="0"/>
          <a:ea typeface="+mn-ea"/>
          <a:cs typeface="+mn-cs"/>
        </a:defRPr>
      </a:lvl1pPr>
      <a:lvl2pPr marL="899907" indent="-299969" algn="l" defTabSz="1199876" rtl="0" eaLnBrk="1" latinLnBrk="0" hangingPunct="1">
        <a:lnSpc>
          <a:spcPct val="90000"/>
        </a:lnSpc>
        <a:spcBef>
          <a:spcPts val="656"/>
        </a:spcBef>
        <a:buFont typeface="Arial" panose="020B0604020202020204" pitchFamily="34" charset="0"/>
        <a:buChar char="•"/>
        <a:defRPr sz="3149" kern="1200">
          <a:solidFill>
            <a:schemeClr val="tx1"/>
          </a:solidFill>
          <a:latin typeface="Proxima Nova Cond" panose="020B0604020202020204" charset="0"/>
          <a:ea typeface="+mn-ea"/>
          <a:cs typeface="+mn-cs"/>
        </a:defRPr>
      </a:lvl2pPr>
      <a:lvl3pPr marL="1499845" indent="-299969" algn="l" defTabSz="1199876" rtl="0" eaLnBrk="1" latinLnBrk="0" hangingPunct="1">
        <a:lnSpc>
          <a:spcPct val="90000"/>
        </a:lnSpc>
        <a:spcBef>
          <a:spcPts val="656"/>
        </a:spcBef>
        <a:buFont typeface="Arial" panose="020B0604020202020204" pitchFamily="34" charset="0"/>
        <a:buChar char="•"/>
        <a:defRPr sz="2624" kern="1200">
          <a:solidFill>
            <a:schemeClr val="tx1"/>
          </a:solidFill>
          <a:latin typeface="Proxima Nova Cond" panose="020B0604020202020204" charset="0"/>
          <a:ea typeface="+mn-ea"/>
          <a:cs typeface="+mn-cs"/>
        </a:defRPr>
      </a:lvl3pPr>
      <a:lvl4pPr marL="2099782"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Proxima Nova Cond" panose="020B0604020202020204" charset="0"/>
          <a:ea typeface="+mn-ea"/>
          <a:cs typeface="+mn-cs"/>
        </a:defRPr>
      </a:lvl4pPr>
      <a:lvl5pPr marL="2699720"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Proxima Nova Cond" panose="020B0604020202020204" charset="0"/>
          <a:ea typeface="+mn-ea"/>
          <a:cs typeface="+mn-cs"/>
        </a:defRPr>
      </a:lvl5pPr>
      <a:lvl6pPr marL="3299658"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6pPr>
      <a:lvl7pPr marL="3899596"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7pPr>
      <a:lvl8pPr marL="4499534"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8pPr>
      <a:lvl9pPr marL="5099472"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9pPr>
    </p:bodyStyle>
    <p:otherStyle>
      <a:defPPr>
        <a:defRPr lang="en-US"/>
      </a:defPPr>
      <a:lvl1pPr marL="0" algn="l" defTabSz="1199876" rtl="0" eaLnBrk="1" latinLnBrk="0" hangingPunct="1">
        <a:defRPr sz="2362" kern="1200">
          <a:solidFill>
            <a:schemeClr val="tx1"/>
          </a:solidFill>
          <a:latin typeface="+mn-lt"/>
          <a:ea typeface="+mn-ea"/>
          <a:cs typeface="+mn-cs"/>
        </a:defRPr>
      </a:lvl1pPr>
      <a:lvl2pPr marL="599938" algn="l" defTabSz="1199876" rtl="0" eaLnBrk="1" latinLnBrk="0" hangingPunct="1">
        <a:defRPr sz="2362" kern="1200">
          <a:solidFill>
            <a:schemeClr val="tx1"/>
          </a:solidFill>
          <a:latin typeface="+mn-lt"/>
          <a:ea typeface="+mn-ea"/>
          <a:cs typeface="+mn-cs"/>
        </a:defRPr>
      </a:lvl2pPr>
      <a:lvl3pPr marL="1199876" algn="l" defTabSz="1199876" rtl="0" eaLnBrk="1" latinLnBrk="0" hangingPunct="1">
        <a:defRPr sz="2362" kern="1200">
          <a:solidFill>
            <a:schemeClr val="tx1"/>
          </a:solidFill>
          <a:latin typeface="+mn-lt"/>
          <a:ea typeface="+mn-ea"/>
          <a:cs typeface="+mn-cs"/>
        </a:defRPr>
      </a:lvl3pPr>
      <a:lvl4pPr marL="1799814" algn="l" defTabSz="1199876" rtl="0" eaLnBrk="1" latinLnBrk="0" hangingPunct="1">
        <a:defRPr sz="2362" kern="1200">
          <a:solidFill>
            <a:schemeClr val="tx1"/>
          </a:solidFill>
          <a:latin typeface="+mn-lt"/>
          <a:ea typeface="+mn-ea"/>
          <a:cs typeface="+mn-cs"/>
        </a:defRPr>
      </a:lvl4pPr>
      <a:lvl5pPr marL="2399751" algn="l" defTabSz="1199876" rtl="0" eaLnBrk="1" latinLnBrk="0" hangingPunct="1">
        <a:defRPr sz="2362" kern="1200">
          <a:solidFill>
            <a:schemeClr val="tx1"/>
          </a:solidFill>
          <a:latin typeface="+mn-lt"/>
          <a:ea typeface="+mn-ea"/>
          <a:cs typeface="+mn-cs"/>
        </a:defRPr>
      </a:lvl5pPr>
      <a:lvl6pPr marL="2999689" algn="l" defTabSz="1199876" rtl="0" eaLnBrk="1" latinLnBrk="0" hangingPunct="1">
        <a:defRPr sz="2362" kern="1200">
          <a:solidFill>
            <a:schemeClr val="tx1"/>
          </a:solidFill>
          <a:latin typeface="+mn-lt"/>
          <a:ea typeface="+mn-ea"/>
          <a:cs typeface="+mn-cs"/>
        </a:defRPr>
      </a:lvl6pPr>
      <a:lvl7pPr marL="3599627" algn="l" defTabSz="1199876" rtl="0" eaLnBrk="1" latinLnBrk="0" hangingPunct="1">
        <a:defRPr sz="2362" kern="1200">
          <a:solidFill>
            <a:schemeClr val="tx1"/>
          </a:solidFill>
          <a:latin typeface="+mn-lt"/>
          <a:ea typeface="+mn-ea"/>
          <a:cs typeface="+mn-cs"/>
        </a:defRPr>
      </a:lvl7pPr>
      <a:lvl8pPr marL="4199565" algn="l" defTabSz="1199876" rtl="0" eaLnBrk="1" latinLnBrk="0" hangingPunct="1">
        <a:defRPr sz="2362" kern="1200">
          <a:solidFill>
            <a:schemeClr val="tx1"/>
          </a:solidFill>
          <a:latin typeface="+mn-lt"/>
          <a:ea typeface="+mn-ea"/>
          <a:cs typeface="+mn-cs"/>
        </a:defRPr>
      </a:lvl8pPr>
      <a:lvl9pPr marL="4799503" algn="l" defTabSz="1199876" rtl="0" eaLnBrk="1" latinLnBrk="0" hangingPunct="1">
        <a:defRPr sz="2362"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1" name="Rectangle 10"/>
          <p:cNvSpPr/>
          <p:nvPr userDrawn="1"/>
        </p:nvSpPr>
        <p:spPr>
          <a:xfrm>
            <a:off x="0" y="0"/>
            <a:ext cx="15998825" cy="8999538"/>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NZ" sz="2362"/>
          </a:p>
        </p:txBody>
      </p:sp>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3329122" y="6388244"/>
            <a:ext cx="2269278" cy="2269328"/>
          </a:xfrm>
          <a:prstGeom prst="rect">
            <a:avLst/>
          </a:prstGeom>
        </p:spPr>
      </p:pic>
      <p:cxnSp>
        <p:nvCxnSpPr>
          <p:cNvPr id="13" name="Straight Connector 12"/>
          <p:cNvCxnSpPr/>
          <p:nvPr userDrawn="1"/>
        </p:nvCxnSpPr>
        <p:spPr>
          <a:xfrm>
            <a:off x="976308" y="4535200"/>
            <a:ext cx="1126396" cy="0"/>
          </a:xfrm>
          <a:prstGeom prst="line">
            <a:avLst/>
          </a:prstGeom>
          <a:ln w="50800" cap="rnd">
            <a:solidFill>
              <a:srgbClr val="F58025"/>
            </a:solidFill>
          </a:ln>
        </p:spPr>
        <p:style>
          <a:lnRef idx="1">
            <a:schemeClr val="accent1"/>
          </a:lnRef>
          <a:fillRef idx="0">
            <a:schemeClr val="accent1"/>
          </a:fillRef>
          <a:effectRef idx="0">
            <a:schemeClr val="accent1"/>
          </a:effectRef>
          <a:fontRef idx="minor">
            <a:schemeClr val="tx1"/>
          </a:fontRef>
        </p:style>
      </p:cxnSp>
      <p:sp>
        <p:nvSpPr>
          <p:cNvPr id="14" name="TextBox 13"/>
          <p:cNvSpPr txBox="1"/>
          <p:nvPr userDrawn="1"/>
        </p:nvSpPr>
        <p:spPr>
          <a:xfrm>
            <a:off x="1" y="7965683"/>
            <a:ext cx="5030397" cy="1033856"/>
          </a:xfrm>
          <a:prstGeom prst="rect">
            <a:avLst/>
          </a:prstGeom>
          <a:noFill/>
        </p:spPr>
        <p:txBody>
          <a:bodyPr wrap="square" lIns="708609" tIns="0" bIns="236203" rtlCol="0" anchor="b" anchorCtr="0">
            <a:spAutoFit/>
          </a:bodyPr>
          <a:lstStyle/>
          <a:p>
            <a:pPr marL="0" marR="0" lvl="0" indent="0" algn="l" defTabSz="1199876" rtl="0" eaLnBrk="1" fontAlgn="auto" latinLnBrk="0" hangingPunct="1">
              <a:lnSpc>
                <a:spcPts val="7873"/>
              </a:lnSpc>
              <a:spcBef>
                <a:spcPts val="0"/>
              </a:spcBef>
              <a:spcAft>
                <a:spcPts val="0"/>
              </a:spcAft>
              <a:buClrTx/>
              <a:buSzTx/>
              <a:buFontTx/>
              <a:buNone/>
              <a:tabLst/>
              <a:defRPr/>
            </a:pPr>
            <a:r>
              <a:rPr lang="en-NZ" sz="1050" kern="0" cap="all" spc="262">
                <a:solidFill>
                  <a:srgbClr val="F58025"/>
                </a:solidFill>
                <a:latin typeface="Circular Std Bold" panose="020B0804020101010102" pitchFamily="34" charset="0"/>
                <a:cs typeface="Circular Std Bold" panose="020B0804020101010102" pitchFamily="34" charset="0"/>
              </a:rPr>
              <a:t>GENESIS ENERGY LIMITED</a:t>
            </a:r>
          </a:p>
        </p:txBody>
      </p:sp>
      <p:sp>
        <p:nvSpPr>
          <p:cNvPr id="3" name="TextBox 2">
            <a:extLst>
              <a:ext uri="{FF2B5EF4-FFF2-40B4-BE49-F238E27FC236}">
                <a16:creationId xmlns:a16="http://schemas.microsoft.com/office/drawing/2014/main" id="{0D342C9D-F24E-BB6A-E149-B94A4C0D45AC}"/>
              </a:ext>
            </a:extLst>
          </p:cNvPr>
          <p:cNvSpPr txBox="1"/>
          <p:nvPr>
            <p:extLst>
              <p:ext uri="{1162E1C5-73C7-4A58-AE30-91384D911F3F}">
                <p184:classification xmlns:p184="http://schemas.microsoft.com/office/powerpoint/2018/4/main" val="ftr"/>
              </p:ext>
            </p:extLst>
          </p:nvPr>
        </p:nvSpPr>
        <p:spPr>
          <a:xfrm>
            <a:off x="15509279" y="8716219"/>
            <a:ext cx="443717" cy="201915"/>
          </a:xfrm>
          <a:prstGeom prst="rect">
            <a:avLst/>
          </a:prstGeom>
        </p:spPr>
        <p:txBody>
          <a:bodyPr horzOverflow="overflow" lIns="0" tIns="0" rIns="0" bIns="0">
            <a:spAutoFit/>
          </a:bodyPr>
          <a:lstStyle/>
          <a:p>
            <a:pPr algn="l"/>
            <a:r>
              <a:rPr lang="en-NZ" sz="1312">
                <a:solidFill>
                  <a:srgbClr val="008000"/>
                </a:solidFill>
                <a:latin typeface="Calibri" panose="020F0502020204030204" pitchFamily="34" charset="0"/>
                <a:cs typeface="Calibri" panose="020F0502020204030204" pitchFamily="34" charset="0"/>
              </a:rPr>
              <a:t>Public</a:t>
            </a:r>
          </a:p>
        </p:txBody>
      </p:sp>
    </p:spTree>
    <p:extLst>
      <p:ext uri="{BB962C8B-B14F-4D97-AF65-F5344CB8AC3E}">
        <p14:creationId xmlns:p14="http://schemas.microsoft.com/office/powerpoint/2010/main" val="2976944431"/>
      </p:ext>
    </p:extLst>
  </p:cSld>
  <p:clrMap bg1="lt1" tx1="dk1" bg2="lt2" tx2="dk2" accent1="accent1" accent2="accent2" accent3="accent3" accent4="accent4" accent5="accent5" accent6="accent6" hlink="hlink" folHlink="folHlink"/>
  <p:sldLayoutIdLst>
    <p:sldLayoutId id="2147483867" r:id="rId1"/>
    <p:sldLayoutId id="2147483868" r:id="rId2"/>
  </p:sldLayoutIdLst>
  <p:txStyles>
    <p:titleStyle>
      <a:lvl1pPr algn="l" defTabSz="1199876" rtl="0" eaLnBrk="1" latinLnBrk="0" hangingPunct="1">
        <a:lnSpc>
          <a:spcPct val="90000"/>
        </a:lnSpc>
        <a:spcBef>
          <a:spcPct val="0"/>
        </a:spcBef>
        <a:buNone/>
        <a:defRPr sz="5774" kern="1200">
          <a:solidFill>
            <a:schemeClr val="tx1"/>
          </a:solidFill>
          <a:latin typeface="+mj-lt"/>
          <a:ea typeface="+mj-ea"/>
          <a:cs typeface="+mj-cs"/>
        </a:defRPr>
      </a:lvl1pPr>
    </p:titleStyle>
    <p:bodyStyle>
      <a:lvl1pPr marL="299969" indent="-299969" algn="l" defTabSz="1199876" rtl="0" eaLnBrk="1" latinLnBrk="0" hangingPunct="1">
        <a:lnSpc>
          <a:spcPct val="90000"/>
        </a:lnSpc>
        <a:spcBef>
          <a:spcPts val="1312"/>
        </a:spcBef>
        <a:buFont typeface="Arial" panose="020B0604020202020204" pitchFamily="34" charset="0"/>
        <a:buChar char="•"/>
        <a:defRPr sz="3674" kern="1200">
          <a:solidFill>
            <a:schemeClr val="tx1"/>
          </a:solidFill>
          <a:latin typeface="+mn-lt"/>
          <a:ea typeface="+mn-ea"/>
          <a:cs typeface="+mn-cs"/>
        </a:defRPr>
      </a:lvl1pPr>
      <a:lvl2pPr marL="899907" indent="-299969" algn="l" defTabSz="1199876" rtl="0" eaLnBrk="1" latinLnBrk="0" hangingPunct="1">
        <a:lnSpc>
          <a:spcPct val="90000"/>
        </a:lnSpc>
        <a:spcBef>
          <a:spcPts val="656"/>
        </a:spcBef>
        <a:buFont typeface="Arial" panose="020B0604020202020204" pitchFamily="34" charset="0"/>
        <a:buChar char="•"/>
        <a:defRPr sz="3149" kern="1200">
          <a:solidFill>
            <a:schemeClr val="tx1"/>
          </a:solidFill>
          <a:latin typeface="+mn-lt"/>
          <a:ea typeface="+mn-ea"/>
          <a:cs typeface="+mn-cs"/>
        </a:defRPr>
      </a:lvl2pPr>
      <a:lvl3pPr marL="1499845" indent="-299969" algn="l" defTabSz="1199876" rtl="0" eaLnBrk="1" latinLnBrk="0" hangingPunct="1">
        <a:lnSpc>
          <a:spcPct val="90000"/>
        </a:lnSpc>
        <a:spcBef>
          <a:spcPts val="656"/>
        </a:spcBef>
        <a:buFont typeface="Arial" panose="020B0604020202020204" pitchFamily="34" charset="0"/>
        <a:buChar char="•"/>
        <a:defRPr sz="2624" kern="1200">
          <a:solidFill>
            <a:schemeClr val="tx1"/>
          </a:solidFill>
          <a:latin typeface="+mn-lt"/>
          <a:ea typeface="+mn-ea"/>
          <a:cs typeface="+mn-cs"/>
        </a:defRPr>
      </a:lvl3pPr>
      <a:lvl4pPr marL="2099782"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4pPr>
      <a:lvl5pPr marL="2699720"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5pPr>
      <a:lvl6pPr marL="3299658"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6pPr>
      <a:lvl7pPr marL="3899596"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7pPr>
      <a:lvl8pPr marL="4499534"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8pPr>
      <a:lvl9pPr marL="5099472"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9pPr>
    </p:bodyStyle>
    <p:otherStyle>
      <a:defPPr>
        <a:defRPr lang="en-US"/>
      </a:defPPr>
      <a:lvl1pPr marL="0" algn="l" defTabSz="1199876" rtl="0" eaLnBrk="1" latinLnBrk="0" hangingPunct="1">
        <a:defRPr sz="2362" kern="1200">
          <a:solidFill>
            <a:schemeClr val="tx1"/>
          </a:solidFill>
          <a:latin typeface="+mn-lt"/>
          <a:ea typeface="+mn-ea"/>
          <a:cs typeface="+mn-cs"/>
        </a:defRPr>
      </a:lvl1pPr>
      <a:lvl2pPr marL="599938" algn="l" defTabSz="1199876" rtl="0" eaLnBrk="1" latinLnBrk="0" hangingPunct="1">
        <a:defRPr sz="2362" kern="1200">
          <a:solidFill>
            <a:schemeClr val="tx1"/>
          </a:solidFill>
          <a:latin typeface="+mn-lt"/>
          <a:ea typeface="+mn-ea"/>
          <a:cs typeface="+mn-cs"/>
        </a:defRPr>
      </a:lvl2pPr>
      <a:lvl3pPr marL="1199876" algn="l" defTabSz="1199876" rtl="0" eaLnBrk="1" latinLnBrk="0" hangingPunct="1">
        <a:defRPr sz="2362" kern="1200">
          <a:solidFill>
            <a:schemeClr val="tx1"/>
          </a:solidFill>
          <a:latin typeface="+mn-lt"/>
          <a:ea typeface="+mn-ea"/>
          <a:cs typeface="+mn-cs"/>
        </a:defRPr>
      </a:lvl3pPr>
      <a:lvl4pPr marL="1799814" algn="l" defTabSz="1199876" rtl="0" eaLnBrk="1" latinLnBrk="0" hangingPunct="1">
        <a:defRPr sz="2362" kern="1200">
          <a:solidFill>
            <a:schemeClr val="tx1"/>
          </a:solidFill>
          <a:latin typeface="+mn-lt"/>
          <a:ea typeface="+mn-ea"/>
          <a:cs typeface="+mn-cs"/>
        </a:defRPr>
      </a:lvl4pPr>
      <a:lvl5pPr marL="2399751" algn="l" defTabSz="1199876" rtl="0" eaLnBrk="1" latinLnBrk="0" hangingPunct="1">
        <a:defRPr sz="2362" kern="1200">
          <a:solidFill>
            <a:schemeClr val="tx1"/>
          </a:solidFill>
          <a:latin typeface="+mn-lt"/>
          <a:ea typeface="+mn-ea"/>
          <a:cs typeface="+mn-cs"/>
        </a:defRPr>
      </a:lvl5pPr>
      <a:lvl6pPr marL="2999689" algn="l" defTabSz="1199876" rtl="0" eaLnBrk="1" latinLnBrk="0" hangingPunct="1">
        <a:defRPr sz="2362" kern="1200">
          <a:solidFill>
            <a:schemeClr val="tx1"/>
          </a:solidFill>
          <a:latin typeface="+mn-lt"/>
          <a:ea typeface="+mn-ea"/>
          <a:cs typeface="+mn-cs"/>
        </a:defRPr>
      </a:lvl6pPr>
      <a:lvl7pPr marL="3599627" algn="l" defTabSz="1199876" rtl="0" eaLnBrk="1" latinLnBrk="0" hangingPunct="1">
        <a:defRPr sz="2362" kern="1200">
          <a:solidFill>
            <a:schemeClr val="tx1"/>
          </a:solidFill>
          <a:latin typeface="+mn-lt"/>
          <a:ea typeface="+mn-ea"/>
          <a:cs typeface="+mn-cs"/>
        </a:defRPr>
      </a:lvl7pPr>
      <a:lvl8pPr marL="4199565" algn="l" defTabSz="1199876" rtl="0" eaLnBrk="1" latinLnBrk="0" hangingPunct="1">
        <a:defRPr sz="2362" kern="1200">
          <a:solidFill>
            <a:schemeClr val="tx1"/>
          </a:solidFill>
          <a:latin typeface="+mn-lt"/>
          <a:ea typeface="+mn-ea"/>
          <a:cs typeface="+mn-cs"/>
        </a:defRPr>
      </a:lvl8pPr>
      <a:lvl9pPr marL="4799503" algn="l" defTabSz="1199876" rtl="0" eaLnBrk="1" latinLnBrk="0" hangingPunct="1">
        <a:defRPr sz="2362"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14172187" y="7531042"/>
            <a:ext cx="1181916" cy="1181942"/>
          </a:xfrm>
          <a:prstGeom prst="rect">
            <a:avLst/>
          </a:prstGeom>
        </p:spPr>
      </p:pic>
      <p:sp>
        <p:nvSpPr>
          <p:cNvPr id="11" name="Text Placeholder 7"/>
          <p:cNvSpPr txBox="1">
            <a:spLocks/>
          </p:cNvSpPr>
          <p:nvPr userDrawn="1"/>
        </p:nvSpPr>
        <p:spPr>
          <a:xfrm>
            <a:off x="0" y="8205295"/>
            <a:ext cx="12799060" cy="794244"/>
          </a:xfrm>
          <a:prstGeom prst="rect">
            <a:avLst/>
          </a:prstGeom>
        </p:spPr>
        <p:txBody>
          <a:bodyPr lIns="708609" tIns="0" rIns="708609" bIns="377925" anchor="b" anchorCtr="0"/>
          <a:lstStyle>
            <a:lvl1pPr marL="0" indent="0" algn="l" defTabSz="914400" rtl="0" eaLnBrk="1" latinLnBrk="0" hangingPunct="1">
              <a:lnSpc>
                <a:spcPct val="90000"/>
              </a:lnSpc>
              <a:spcBef>
                <a:spcPts val="1000"/>
              </a:spcBef>
              <a:buFontTx/>
              <a:buNone/>
              <a:defRPr sz="800" b="1" kern="1200" cap="all" spc="200" baseline="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1CF396FA-3AA3-4CE2-95AD-22784E1CB17A}" type="slidenum">
              <a:rPr lang="en-US" sz="1050" smtClean="0">
                <a:solidFill>
                  <a:schemeClr val="tx1"/>
                </a:solidFill>
              </a:rPr>
              <a:pPr/>
              <a:t>‹#›</a:t>
            </a:fld>
            <a:r>
              <a:rPr lang="en-US" sz="1050">
                <a:solidFill>
                  <a:schemeClr val="tx1"/>
                </a:solidFill>
              </a:rPr>
              <a:t>. </a:t>
            </a:r>
            <a:fld id="{1DD7E8DF-8CA6-4C02-8945-E03F8FDD2A6B}" type="datetime3">
              <a:rPr lang="en-US" sz="1050" smtClean="0">
                <a:solidFill>
                  <a:schemeClr val="tx1"/>
                </a:solidFill>
              </a:rPr>
              <a:pPr/>
              <a:t>1 March 2024</a:t>
            </a:fld>
            <a:endParaRPr lang="en-US" sz="1050">
              <a:solidFill>
                <a:schemeClr val="tx1"/>
              </a:solidFill>
            </a:endParaRPr>
          </a:p>
        </p:txBody>
      </p:sp>
      <p:sp>
        <p:nvSpPr>
          <p:cNvPr id="3" name="TextBox 2">
            <a:extLst>
              <a:ext uri="{FF2B5EF4-FFF2-40B4-BE49-F238E27FC236}">
                <a16:creationId xmlns:a16="http://schemas.microsoft.com/office/drawing/2014/main" id="{F5E0ACBD-E6D9-25F2-C672-3E32B42A47AD}"/>
              </a:ext>
            </a:extLst>
          </p:cNvPr>
          <p:cNvSpPr txBox="1"/>
          <p:nvPr>
            <p:extLst>
              <p:ext uri="{1162E1C5-73C7-4A58-AE30-91384D911F3F}">
                <p184:classification xmlns:p184="http://schemas.microsoft.com/office/powerpoint/2018/4/main" val="ftr"/>
              </p:ext>
            </p:extLst>
          </p:nvPr>
        </p:nvSpPr>
        <p:spPr>
          <a:xfrm>
            <a:off x="15509279" y="8716219"/>
            <a:ext cx="443717" cy="201915"/>
          </a:xfrm>
          <a:prstGeom prst="rect">
            <a:avLst/>
          </a:prstGeom>
        </p:spPr>
        <p:txBody>
          <a:bodyPr horzOverflow="overflow" lIns="0" tIns="0" rIns="0" bIns="0">
            <a:spAutoFit/>
          </a:bodyPr>
          <a:lstStyle/>
          <a:p>
            <a:pPr algn="l"/>
            <a:r>
              <a:rPr lang="en-NZ" sz="1312">
                <a:solidFill>
                  <a:srgbClr val="008000"/>
                </a:solidFill>
                <a:latin typeface="Calibri" panose="020F0502020204030204" pitchFamily="34" charset="0"/>
                <a:cs typeface="Calibri" panose="020F0502020204030204" pitchFamily="34" charset="0"/>
              </a:rPr>
              <a:t>Public</a:t>
            </a:r>
          </a:p>
        </p:txBody>
      </p:sp>
    </p:spTree>
    <p:extLst>
      <p:ext uri="{BB962C8B-B14F-4D97-AF65-F5344CB8AC3E}">
        <p14:creationId xmlns:p14="http://schemas.microsoft.com/office/powerpoint/2010/main" val="69709894"/>
      </p:ext>
    </p:extLst>
  </p:cSld>
  <p:clrMap bg1="lt1" tx1="dk1" bg2="lt2" tx2="dk2" accent1="accent1" accent2="accent2" accent3="accent3" accent4="accent4" accent5="accent5" accent6="accent6" hlink="hlink" folHlink="folHlink"/>
  <p:sldLayoutIdLst>
    <p:sldLayoutId id="2147483870" r:id="rId1"/>
    <p:sldLayoutId id="2147483871" r:id="rId2"/>
    <p:sldLayoutId id="2147483872" r:id="rId3"/>
    <p:sldLayoutId id="2147483873" r:id="rId4"/>
    <p:sldLayoutId id="2147483874" r:id="rId5"/>
    <p:sldLayoutId id="2147483875" r:id="rId6"/>
    <p:sldLayoutId id="2147483877" r:id="rId7"/>
    <p:sldLayoutId id="2147483879" r:id="rId8"/>
  </p:sldLayoutIdLst>
  <p:txStyles>
    <p:titleStyle>
      <a:lvl1pPr algn="l" defTabSz="1199876" rtl="0" eaLnBrk="1" latinLnBrk="0" hangingPunct="1">
        <a:lnSpc>
          <a:spcPct val="90000"/>
        </a:lnSpc>
        <a:spcBef>
          <a:spcPct val="0"/>
        </a:spcBef>
        <a:buNone/>
        <a:defRPr sz="5774" kern="1200">
          <a:solidFill>
            <a:schemeClr val="tx1"/>
          </a:solidFill>
          <a:latin typeface="+mj-lt"/>
          <a:ea typeface="+mj-ea"/>
          <a:cs typeface="+mj-cs"/>
        </a:defRPr>
      </a:lvl1pPr>
    </p:titleStyle>
    <p:bodyStyle>
      <a:lvl1pPr marL="299969" indent="-299969" algn="l" defTabSz="1199876" rtl="0" eaLnBrk="1" latinLnBrk="0" hangingPunct="1">
        <a:lnSpc>
          <a:spcPct val="90000"/>
        </a:lnSpc>
        <a:spcBef>
          <a:spcPts val="1312"/>
        </a:spcBef>
        <a:buFont typeface="Arial" panose="020B0604020202020204" pitchFamily="34" charset="0"/>
        <a:buChar char="•"/>
        <a:defRPr sz="3674" kern="1200">
          <a:solidFill>
            <a:schemeClr val="tx1"/>
          </a:solidFill>
          <a:latin typeface="+mn-lt"/>
          <a:ea typeface="+mn-ea"/>
          <a:cs typeface="+mn-cs"/>
        </a:defRPr>
      </a:lvl1pPr>
      <a:lvl2pPr marL="899907" indent="-299969" algn="l" defTabSz="1199876" rtl="0" eaLnBrk="1" latinLnBrk="0" hangingPunct="1">
        <a:lnSpc>
          <a:spcPct val="90000"/>
        </a:lnSpc>
        <a:spcBef>
          <a:spcPts val="656"/>
        </a:spcBef>
        <a:buFont typeface="Arial" panose="020B0604020202020204" pitchFamily="34" charset="0"/>
        <a:buChar char="•"/>
        <a:defRPr sz="3149" kern="1200">
          <a:solidFill>
            <a:schemeClr val="tx1"/>
          </a:solidFill>
          <a:latin typeface="+mn-lt"/>
          <a:ea typeface="+mn-ea"/>
          <a:cs typeface="+mn-cs"/>
        </a:defRPr>
      </a:lvl2pPr>
      <a:lvl3pPr marL="1499845" indent="-299969" algn="l" defTabSz="1199876" rtl="0" eaLnBrk="1" latinLnBrk="0" hangingPunct="1">
        <a:lnSpc>
          <a:spcPct val="90000"/>
        </a:lnSpc>
        <a:spcBef>
          <a:spcPts val="656"/>
        </a:spcBef>
        <a:buFont typeface="Arial" panose="020B0604020202020204" pitchFamily="34" charset="0"/>
        <a:buChar char="•"/>
        <a:defRPr sz="2624" kern="1200">
          <a:solidFill>
            <a:schemeClr val="tx1"/>
          </a:solidFill>
          <a:latin typeface="+mn-lt"/>
          <a:ea typeface="+mn-ea"/>
          <a:cs typeface="+mn-cs"/>
        </a:defRPr>
      </a:lvl3pPr>
      <a:lvl4pPr marL="2099782"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4pPr>
      <a:lvl5pPr marL="2699720"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5pPr>
      <a:lvl6pPr marL="3299658"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6pPr>
      <a:lvl7pPr marL="3899596"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7pPr>
      <a:lvl8pPr marL="4499534"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8pPr>
      <a:lvl9pPr marL="5099472"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9pPr>
    </p:bodyStyle>
    <p:otherStyle>
      <a:defPPr>
        <a:defRPr lang="en-US"/>
      </a:defPPr>
      <a:lvl1pPr marL="0" algn="l" defTabSz="1199876" rtl="0" eaLnBrk="1" latinLnBrk="0" hangingPunct="1">
        <a:defRPr sz="2362" kern="1200">
          <a:solidFill>
            <a:schemeClr val="tx1"/>
          </a:solidFill>
          <a:latin typeface="+mn-lt"/>
          <a:ea typeface="+mn-ea"/>
          <a:cs typeface="+mn-cs"/>
        </a:defRPr>
      </a:lvl1pPr>
      <a:lvl2pPr marL="599938" algn="l" defTabSz="1199876" rtl="0" eaLnBrk="1" latinLnBrk="0" hangingPunct="1">
        <a:defRPr sz="2362" kern="1200">
          <a:solidFill>
            <a:schemeClr val="tx1"/>
          </a:solidFill>
          <a:latin typeface="+mn-lt"/>
          <a:ea typeface="+mn-ea"/>
          <a:cs typeface="+mn-cs"/>
        </a:defRPr>
      </a:lvl2pPr>
      <a:lvl3pPr marL="1199876" algn="l" defTabSz="1199876" rtl="0" eaLnBrk="1" latinLnBrk="0" hangingPunct="1">
        <a:defRPr sz="2362" kern="1200">
          <a:solidFill>
            <a:schemeClr val="tx1"/>
          </a:solidFill>
          <a:latin typeface="+mn-lt"/>
          <a:ea typeface="+mn-ea"/>
          <a:cs typeface="+mn-cs"/>
        </a:defRPr>
      </a:lvl3pPr>
      <a:lvl4pPr marL="1799814" algn="l" defTabSz="1199876" rtl="0" eaLnBrk="1" latinLnBrk="0" hangingPunct="1">
        <a:defRPr sz="2362" kern="1200">
          <a:solidFill>
            <a:schemeClr val="tx1"/>
          </a:solidFill>
          <a:latin typeface="+mn-lt"/>
          <a:ea typeface="+mn-ea"/>
          <a:cs typeface="+mn-cs"/>
        </a:defRPr>
      </a:lvl4pPr>
      <a:lvl5pPr marL="2399751" algn="l" defTabSz="1199876" rtl="0" eaLnBrk="1" latinLnBrk="0" hangingPunct="1">
        <a:defRPr sz="2362" kern="1200">
          <a:solidFill>
            <a:schemeClr val="tx1"/>
          </a:solidFill>
          <a:latin typeface="+mn-lt"/>
          <a:ea typeface="+mn-ea"/>
          <a:cs typeface="+mn-cs"/>
        </a:defRPr>
      </a:lvl5pPr>
      <a:lvl6pPr marL="2999689" algn="l" defTabSz="1199876" rtl="0" eaLnBrk="1" latinLnBrk="0" hangingPunct="1">
        <a:defRPr sz="2362" kern="1200">
          <a:solidFill>
            <a:schemeClr val="tx1"/>
          </a:solidFill>
          <a:latin typeface="+mn-lt"/>
          <a:ea typeface="+mn-ea"/>
          <a:cs typeface="+mn-cs"/>
        </a:defRPr>
      </a:lvl6pPr>
      <a:lvl7pPr marL="3599627" algn="l" defTabSz="1199876" rtl="0" eaLnBrk="1" latinLnBrk="0" hangingPunct="1">
        <a:defRPr sz="2362" kern="1200">
          <a:solidFill>
            <a:schemeClr val="tx1"/>
          </a:solidFill>
          <a:latin typeface="+mn-lt"/>
          <a:ea typeface="+mn-ea"/>
          <a:cs typeface="+mn-cs"/>
        </a:defRPr>
      </a:lvl7pPr>
      <a:lvl8pPr marL="4199565" algn="l" defTabSz="1199876" rtl="0" eaLnBrk="1" latinLnBrk="0" hangingPunct="1">
        <a:defRPr sz="2362" kern="1200">
          <a:solidFill>
            <a:schemeClr val="tx1"/>
          </a:solidFill>
          <a:latin typeface="+mn-lt"/>
          <a:ea typeface="+mn-ea"/>
          <a:cs typeface="+mn-cs"/>
        </a:defRPr>
      </a:lvl8pPr>
      <a:lvl9pPr marL="4799503" algn="l" defTabSz="1199876" rtl="0" eaLnBrk="1" latinLnBrk="0" hangingPunct="1">
        <a:defRPr sz="2362"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Pr>
        <a:solidFill>
          <a:schemeClr val="accent6"/>
        </a:solidFill>
        <a:effectLst/>
      </p:bgPr>
    </p:bg>
    <p:spTree>
      <p:nvGrpSpPr>
        <p:cNvPr id="1" name=""/>
        <p:cNvGrpSpPr/>
        <p:nvPr/>
      </p:nvGrpSpPr>
      <p:grpSpPr>
        <a:xfrm>
          <a:off x="0" y="0"/>
          <a:ext cx="0" cy="0"/>
          <a:chOff x="0" y="0"/>
          <a:chExt cx="0" cy="0"/>
        </a:xfrm>
      </p:grpSpPr>
      <p:sp>
        <p:nvSpPr>
          <p:cNvPr id="9" name="Text Placeholder 7"/>
          <p:cNvSpPr txBox="1">
            <a:spLocks/>
          </p:cNvSpPr>
          <p:nvPr userDrawn="1"/>
        </p:nvSpPr>
        <p:spPr>
          <a:xfrm>
            <a:off x="0" y="8205295"/>
            <a:ext cx="12799060" cy="794244"/>
          </a:xfrm>
          <a:prstGeom prst="rect">
            <a:avLst/>
          </a:prstGeom>
        </p:spPr>
        <p:txBody>
          <a:bodyPr lIns="708609" tIns="0" rIns="708609" bIns="377925" anchor="b" anchorCtr="0"/>
          <a:lstStyle>
            <a:lvl1pPr marL="0" indent="0" algn="l" defTabSz="914400" rtl="0" eaLnBrk="1" latinLnBrk="0" hangingPunct="1">
              <a:lnSpc>
                <a:spcPct val="90000"/>
              </a:lnSpc>
              <a:spcBef>
                <a:spcPts val="1000"/>
              </a:spcBef>
              <a:buFontTx/>
              <a:buNone/>
              <a:defRPr sz="800" b="1" kern="1200" cap="all" spc="200" baseline="0">
                <a:solidFill>
                  <a:schemeClr val="tx2"/>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fld id="{1CF396FA-3AA3-4CE2-95AD-22784E1CB17A}" type="slidenum">
              <a:rPr lang="en-US" sz="1050" smtClean="0">
                <a:solidFill>
                  <a:schemeClr val="tx1"/>
                </a:solidFill>
              </a:rPr>
              <a:pPr/>
              <a:t>‹#›</a:t>
            </a:fld>
            <a:r>
              <a:rPr lang="en-US" sz="1050">
                <a:solidFill>
                  <a:schemeClr val="tx1"/>
                </a:solidFill>
              </a:rPr>
              <a:t>. </a:t>
            </a:r>
            <a:fld id="{1DD7E8DF-8CA6-4C02-8945-E03F8FDD2A6B}" type="datetime3">
              <a:rPr lang="en-US" sz="1050" smtClean="0">
                <a:solidFill>
                  <a:schemeClr val="tx1"/>
                </a:solidFill>
              </a:rPr>
              <a:pPr/>
              <a:t>1 March 2024</a:t>
            </a:fld>
            <a:endParaRPr lang="en-US" sz="1050">
              <a:solidFill>
                <a:schemeClr val="tx1"/>
              </a:solidFill>
            </a:endParaRPr>
          </a:p>
        </p:txBody>
      </p:sp>
      <p:sp>
        <p:nvSpPr>
          <p:cNvPr id="13" name="Freeform 5"/>
          <p:cNvSpPr>
            <a:spLocks/>
          </p:cNvSpPr>
          <p:nvPr userDrawn="1"/>
        </p:nvSpPr>
        <p:spPr bwMode="auto">
          <a:xfrm>
            <a:off x="11448140" y="7728770"/>
            <a:ext cx="2618558" cy="1266602"/>
          </a:xfrm>
          <a:custGeom>
            <a:avLst/>
            <a:gdLst>
              <a:gd name="T0" fmla="*/ 600 w 600"/>
              <a:gd name="T1" fmla="*/ 291 h 291"/>
              <a:gd name="T2" fmla="*/ 300 w 600"/>
              <a:gd name="T3" fmla="*/ 0 h 291"/>
              <a:gd name="T4" fmla="*/ 0 w 600"/>
              <a:gd name="T5" fmla="*/ 291 h 291"/>
              <a:gd name="T6" fmla="*/ 600 w 600"/>
              <a:gd name="T7" fmla="*/ 291 h 291"/>
            </a:gdLst>
            <a:ahLst/>
            <a:cxnLst>
              <a:cxn ang="0">
                <a:pos x="T0" y="T1"/>
              </a:cxn>
              <a:cxn ang="0">
                <a:pos x="T2" y="T3"/>
              </a:cxn>
              <a:cxn ang="0">
                <a:pos x="T4" y="T5"/>
              </a:cxn>
              <a:cxn ang="0">
                <a:pos x="T6" y="T7"/>
              </a:cxn>
            </a:cxnLst>
            <a:rect l="0" t="0" r="r" b="b"/>
            <a:pathLst>
              <a:path w="600" h="291">
                <a:moveTo>
                  <a:pt x="600" y="291"/>
                </a:moveTo>
                <a:cubicBezTo>
                  <a:pt x="595" y="129"/>
                  <a:pt x="463" y="0"/>
                  <a:pt x="300" y="0"/>
                </a:cubicBezTo>
                <a:cubicBezTo>
                  <a:pt x="137" y="0"/>
                  <a:pt x="5" y="129"/>
                  <a:pt x="0" y="291"/>
                </a:cubicBezTo>
                <a:lnTo>
                  <a:pt x="600" y="291"/>
                </a:lnTo>
                <a:close/>
              </a:path>
            </a:pathLst>
          </a:custGeom>
          <a:solidFill>
            <a:srgbClr val="D0CF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991" tIns="59996" rIns="119991" bIns="59996" numCol="1" anchor="t" anchorCtr="0" compatLnSpc="1">
            <a:prstTxWarp prst="textNoShape">
              <a:avLst/>
            </a:prstTxWarp>
          </a:bodyPr>
          <a:lstStyle/>
          <a:p>
            <a:endParaRPr lang="en-NZ" sz="2100"/>
          </a:p>
        </p:txBody>
      </p:sp>
      <p:sp>
        <p:nvSpPr>
          <p:cNvPr id="14" name="Freeform 6"/>
          <p:cNvSpPr>
            <a:spLocks/>
          </p:cNvSpPr>
          <p:nvPr userDrawn="1"/>
        </p:nvSpPr>
        <p:spPr bwMode="auto">
          <a:xfrm>
            <a:off x="10377385" y="8168331"/>
            <a:ext cx="1716541" cy="827042"/>
          </a:xfrm>
          <a:custGeom>
            <a:avLst/>
            <a:gdLst>
              <a:gd name="T0" fmla="*/ 393 w 393"/>
              <a:gd name="T1" fmla="*/ 190 h 190"/>
              <a:gd name="T2" fmla="*/ 196 w 393"/>
              <a:gd name="T3" fmla="*/ 0 h 190"/>
              <a:gd name="T4" fmla="*/ 0 w 393"/>
              <a:gd name="T5" fmla="*/ 190 h 190"/>
              <a:gd name="T6" fmla="*/ 393 w 393"/>
              <a:gd name="T7" fmla="*/ 190 h 190"/>
            </a:gdLst>
            <a:ahLst/>
            <a:cxnLst>
              <a:cxn ang="0">
                <a:pos x="T0" y="T1"/>
              </a:cxn>
              <a:cxn ang="0">
                <a:pos x="T2" y="T3"/>
              </a:cxn>
              <a:cxn ang="0">
                <a:pos x="T4" y="T5"/>
              </a:cxn>
              <a:cxn ang="0">
                <a:pos x="T6" y="T7"/>
              </a:cxn>
            </a:cxnLst>
            <a:rect l="0" t="0" r="r" b="b"/>
            <a:pathLst>
              <a:path w="393" h="190">
                <a:moveTo>
                  <a:pt x="393" y="190"/>
                </a:moveTo>
                <a:cubicBezTo>
                  <a:pt x="389" y="84"/>
                  <a:pt x="303" y="0"/>
                  <a:pt x="196" y="0"/>
                </a:cubicBezTo>
                <a:cubicBezTo>
                  <a:pt x="90" y="0"/>
                  <a:pt x="4" y="84"/>
                  <a:pt x="0" y="190"/>
                </a:cubicBezTo>
                <a:lnTo>
                  <a:pt x="393" y="190"/>
                </a:lnTo>
                <a:close/>
              </a:path>
            </a:pathLst>
          </a:custGeom>
          <a:solidFill>
            <a:srgbClr val="AEACB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991" tIns="59996" rIns="119991" bIns="59996" numCol="1" anchor="t" anchorCtr="0" compatLnSpc="1">
            <a:prstTxWarp prst="textNoShape">
              <a:avLst/>
            </a:prstTxWarp>
          </a:bodyPr>
          <a:lstStyle/>
          <a:p>
            <a:endParaRPr lang="en-NZ" sz="2100"/>
          </a:p>
        </p:txBody>
      </p:sp>
      <p:sp>
        <p:nvSpPr>
          <p:cNvPr id="15" name="Freeform 7"/>
          <p:cNvSpPr>
            <a:spLocks/>
          </p:cNvSpPr>
          <p:nvPr userDrawn="1"/>
        </p:nvSpPr>
        <p:spPr bwMode="auto">
          <a:xfrm>
            <a:off x="12504312" y="7576696"/>
            <a:ext cx="2849791" cy="1422844"/>
          </a:xfrm>
          <a:custGeom>
            <a:avLst/>
            <a:gdLst>
              <a:gd name="T0" fmla="*/ 653 w 653"/>
              <a:gd name="T1" fmla="*/ 327 h 327"/>
              <a:gd name="T2" fmla="*/ 326 w 653"/>
              <a:gd name="T3" fmla="*/ 0 h 327"/>
              <a:gd name="T4" fmla="*/ 0 w 653"/>
              <a:gd name="T5" fmla="*/ 325 h 327"/>
              <a:gd name="T6" fmla="*/ 653 w 653"/>
              <a:gd name="T7" fmla="*/ 327 h 327"/>
            </a:gdLst>
            <a:ahLst/>
            <a:cxnLst>
              <a:cxn ang="0">
                <a:pos x="T0" y="T1"/>
              </a:cxn>
              <a:cxn ang="0">
                <a:pos x="T2" y="T3"/>
              </a:cxn>
              <a:cxn ang="0">
                <a:pos x="T4" y="T5"/>
              </a:cxn>
              <a:cxn ang="0">
                <a:pos x="T6" y="T7"/>
              </a:cxn>
            </a:cxnLst>
            <a:rect l="0" t="0" r="r" b="b"/>
            <a:pathLst>
              <a:path w="653" h="327">
                <a:moveTo>
                  <a:pt x="653" y="327"/>
                </a:moveTo>
                <a:cubicBezTo>
                  <a:pt x="326" y="0"/>
                  <a:pt x="326" y="0"/>
                  <a:pt x="326" y="0"/>
                </a:cubicBezTo>
                <a:cubicBezTo>
                  <a:pt x="0" y="325"/>
                  <a:pt x="0" y="325"/>
                  <a:pt x="0" y="325"/>
                </a:cubicBezTo>
                <a:cubicBezTo>
                  <a:pt x="0" y="325"/>
                  <a:pt x="651" y="327"/>
                  <a:pt x="653" y="327"/>
                </a:cubicBezTo>
              </a:path>
            </a:pathLst>
          </a:custGeom>
          <a:solidFill>
            <a:srgbClr val="C4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991" tIns="59996" rIns="119991" bIns="59996" numCol="1" anchor="t" anchorCtr="0" compatLnSpc="1">
            <a:prstTxWarp prst="textNoShape">
              <a:avLst/>
            </a:prstTxWarp>
          </a:bodyPr>
          <a:lstStyle/>
          <a:p>
            <a:endParaRPr lang="en-NZ" sz="2100"/>
          </a:p>
        </p:txBody>
      </p:sp>
      <p:sp>
        <p:nvSpPr>
          <p:cNvPr id="16" name="Freeform 8"/>
          <p:cNvSpPr>
            <a:spLocks/>
          </p:cNvSpPr>
          <p:nvPr userDrawn="1"/>
        </p:nvSpPr>
        <p:spPr bwMode="auto">
          <a:xfrm>
            <a:off x="13537570" y="3531069"/>
            <a:ext cx="1704042" cy="343733"/>
          </a:xfrm>
          <a:custGeom>
            <a:avLst/>
            <a:gdLst>
              <a:gd name="T0" fmla="*/ 351 w 390"/>
              <a:gd name="T1" fmla="*/ 79 h 79"/>
              <a:gd name="T2" fmla="*/ 39 w 390"/>
              <a:gd name="T3" fmla="*/ 79 h 79"/>
              <a:gd name="T4" fmla="*/ 0 w 390"/>
              <a:gd name="T5" fmla="*/ 40 h 79"/>
              <a:gd name="T6" fmla="*/ 39 w 390"/>
              <a:gd name="T7" fmla="*/ 0 h 79"/>
              <a:gd name="T8" fmla="*/ 351 w 390"/>
              <a:gd name="T9" fmla="*/ 0 h 79"/>
              <a:gd name="T10" fmla="*/ 390 w 390"/>
              <a:gd name="T11" fmla="*/ 40 h 79"/>
              <a:gd name="T12" fmla="*/ 351 w 390"/>
              <a:gd name="T13" fmla="*/ 79 h 79"/>
            </a:gdLst>
            <a:ahLst/>
            <a:cxnLst>
              <a:cxn ang="0">
                <a:pos x="T0" y="T1"/>
              </a:cxn>
              <a:cxn ang="0">
                <a:pos x="T2" y="T3"/>
              </a:cxn>
              <a:cxn ang="0">
                <a:pos x="T4" y="T5"/>
              </a:cxn>
              <a:cxn ang="0">
                <a:pos x="T6" y="T7"/>
              </a:cxn>
              <a:cxn ang="0">
                <a:pos x="T8" y="T9"/>
              </a:cxn>
              <a:cxn ang="0">
                <a:pos x="T10" y="T11"/>
              </a:cxn>
              <a:cxn ang="0">
                <a:pos x="T12" y="T13"/>
              </a:cxn>
            </a:cxnLst>
            <a:rect l="0" t="0" r="r" b="b"/>
            <a:pathLst>
              <a:path w="390" h="79">
                <a:moveTo>
                  <a:pt x="351" y="79"/>
                </a:moveTo>
                <a:cubicBezTo>
                  <a:pt x="39" y="79"/>
                  <a:pt x="39" y="79"/>
                  <a:pt x="39" y="79"/>
                </a:cubicBezTo>
                <a:cubicBezTo>
                  <a:pt x="18" y="79"/>
                  <a:pt x="0" y="61"/>
                  <a:pt x="0" y="40"/>
                </a:cubicBezTo>
                <a:cubicBezTo>
                  <a:pt x="0" y="18"/>
                  <a:pt x="18" y="0"/>
                  <a:pt x="39" y="0"/>
                </a:cubicBezTo>
                <a:cubicBezTo>
                  <a:pt x="351" y="0"/>
                  <a:pt x="351" y="0"/>
                  <a:pt x="351" y="0"/>
                </a:cubicBezTo>
                <a:cubicBezTo>
                  <a:pt x="372" y="0"/>
                  <a:pt x="390" y="18"/>
                  <a:pt x="390" y="40"/>
                </a:cubicBezTo>
                <a:cubicBezTo>
                  <a:pt x="390" y="61"/>
                  <a:pt x="372" y="79"/>
                  <a:pt x="351" y="79"/>
                </a:cubicBezTo>
              </a:path>
            </a:pathLst>
          </a:custGeom>
          <a:solidFill>
            <a:srgbClr val="D0CFD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991" tIns="59996" rIns="119991" bIns="59996" numCol="1" anchor="t" anchorCtr="0" compatLnSpc="1">
            <a:prstTxWarp prst="textNoShape">
              <a:avLst/>
            </a:prstTxWarp>
          </a:bodyPr>
          <a:lstStyle/>
          <a:p>
            <a:endParaRPr lang="en-NZ" sz="2100"/>
          </a:p>
        </p:txBody>
      </p:sp>
      <p:sp>
        <p:nvSpPr>
          <p:cNvPr id="22" name="Freeform 9"/>
          <p:cNvSpPr>
            <a:spLocks/>
          </p:cNvSpPr>
          <p:nvPr userDrawn="1"/>
        </p:nvSpPr>
        <p:spPr bwMode="auto">
          <a:xfrm>
            <a:off x="14118777" y="3191503"/>
            <a:ext cx="1235327" cy="339567"/>
          </a:xfrm>
          <a:custGeom>
            <a:avLst/>
            <a:gdLst>
              <a:gd name="T0" fmla="*/ 244 w 283"/>
              <a:gd name="T1" fmla="*/ 78 h 78"/>
              <a:gd name="T2" fmla="*/ 40 w 283"/>
              <a:gd name="T3" fmla="*/ 78 h 78"/>
              <a:gd name="T4" fmla="*/ 0 w 283"/>
              <a:gd name="T5" fmla="*/ 39 h 78"/>
              <a:gd name="T6" fmla="*/ 40 w 283"/>
              <a:gd name="T7" fmla="*/ 0 h 78"/>
              <a:gd name="T8" fmla="*/ 244 w 283"/>
              <a:gd name="T9" fmla="*/ 0 h 78"/>
              <a:gd name="T10" fmla="*/ 283 w 283"/>
              <a:gd name="T11" fmla="*/ 39 h 78"/>
              <a:gd name="T12" fmla="*/ 244 w 283"/>
              <a:gd name="T13" fmla="*/ 78 h 78"/>
            </a:gdLst>
            <a:ahLst/>
            <a:cxnLst>
              <a:cxn ang="0">
                <a:pos x="T0" y="T1"/>
              </a:cxn>
              <a:cxn ang="0">
                <a:pos x="T2" y="T3"/>
              </a:cxn>
              <a:cxn ang="0">
                <a:pos x="T4" y="T5"/>
              </a:cxn>
              <a:cxn ang="0">
                <a:pos x="T6" y="T7"/>
              </a:cxn>
              <a:cxn ang="0">
                <a:pos x="T8" y="T9"/>
              </a:cxn>
              <a:cxn ang="0">
                <a:pos x="T10" y="T11"/>
              </a:cxn>
              <a:cxn ang="0">
                <a:pos x="T12" y="T13"/>
              </a:cxn>
            </a:cxnLst>
            <a:rect l="0" t="0" r="r" b="b"/>
            <a:pathLst>
              <a:path w="283" h="78">
                <a:moveTo>
                  <a:pt x="244" y="78"/>
                </a:moveTo>
                <a:cubicBezTo>
                  <a:pt x="40" y="78"/>
                  <a:pt x="40" y="78"/>
                  <a:pt x="40" y="78"/>
                </a:cubicBezTo>
                <a:cubicBezTo>
                  <a:pt x="18" y="78"/>
                  <a:pt x="0" y="61"/>
                  <a:pt x="0" y="39"/>
                </a:cubicBezTo>
                <a:cubicBezTo>
                  <a:pt x="0" y="18"/>
                  <a:pt x="18" y="0"/>
                  <a:pt x="40" y="0"/>
                </a:cubicBezTo>
                <a:cubicBezTo>
                  <a:pt x="244" y="0"/>
                  <a:pt x="244" y="0"/>
                  <a:pt x="244" y="0"/>
                </a:cubicBezTo>
                <a:cubicBezTo>
                  <a:pt x="265" y="0"/>
                  <a:pt x="283" y="18"/>
                  <a:pt x="283" y="39"/>
                </a:cubicBezTo>
                <a:cubicBezTo>
                  <a:pt x="283" y="61"/>
                  <a:pt x="265" y="78"/>
                  <a:pt x="244" y="78"/>
                </a:cubicBezTo>
              </a:path>
            </a:pathLst>
          </a:custGeom>
          <a:solidFill>
            <a:srgbClr val="C4C3C7"/>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19991" tIns="59996" rIns="119991" bIns="59996" numCol="1" anchor="t" anchorCtr="0" compatLnSpc="1">
            <a:prstTxWarp prst="textNoShape">
              <a:avLst/>
            </a:prstTxWarp>
          </a:bodyPr>
          <a:lstStyle/>
          <a:p>
            <a:endParaRPr lang="en-NZ" sz="2100"/>
          </a:p>
        </p:txBody>
      </p:sp>
      <p:pic>
        <p:nvPicPr>
          <p:cNvPr id="11" name="Picture 10"/>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14172187" y="7531042"/>
            <a:ext cx="1181916" cy="1181942"/>
          </a:xfrm>
          <a:prstGeom prst="rect">
            <a:avLst/>
          </a:prstGeom>
        </p:spPr>
      </p:pic>
      <p:sp>
        <p:nvSpPr>
          <p:cNvPr id="3" name="TextBox 2">
            <a:extLst>
              <a:ext uri="{FF2B5EF4-FFF2-40B4-BE49-F238E27FC236}">
                <a16:creationId xmlns:a16="http://schemas.microsoft.com/office/drawing/2014/main" id="{BF4E78CE-2A45-B87A-E2D9-C15A70B31222}"/>
              </a:ext>
            </a:extLst>
          </p:cNvPr>
          <p:cNvSpPr txBox="1"/>
          <p:nvPr>
            <p:extLst>
              <p:ext uri="{1162E1C5-73C7-4A58-AE30-91384D911F3F}">
                <p184:classification xmlns:p184="http://schemas.microsoft.com/office/powerpoint/2018/4/main" val="ftr"/>
              </p:ext>
            </p:extLst>
          </p:nvPr>
        </p:nvSpPr>
        <p:spPr>
          <a:xfrm>
            <a:off x="15509279" y="8716219"/>
            <a:ext cx="443717" cy="201915"/>
          </a:xfrm>
          <a:prstGeom prst="rect">
            <a:avLst/>
          </a:prstGeom>
        </p:spPr>
        <p:txBody>
          <a:bodyPr horzOverflow="overflow" lIns="0" tIns="0" rIns="0" bIns="0">
            <a:spAutoFit/>
          </a:bodyPr>
          <a:lstStyle/>
          <a:p>
            <a:pPr algn="l"/>
            <a:r>
              <a:rPr lang="en-NZ" sz="1312">
                <a:solidFill>
                  <a:srgbClr val="008000"/>
                </a:solidFill>
                <a:latin typeface="Calibri" panose="020F0502020204030204" pitchFamily="34" charset="0"/>
                <a:cs typeface="Calibri" panose="020F0502020204030204" pitchFamily="34" charset="0"/>
              </a:rPr>
              <a:t>Public</a:t>
            </a:r>
          </a:p>
        </p:txBody>
      </p:sp>
    </p:spTree>
    <p:extLst>
      <p:ext uri="{BB962C8B-B14F-4D97-AF65-F5344CB8AC3E}">
        <p14:creationId xmlns:p14="http://schemas.microsoft.com/office/powerpoint/2010/main" val="1792745663"/>
      </p:ext>
    </p:extLst>
  </p:cSld>
  <p:clrMap bg1="lt1" tx1="dk1" bg2="lt2" tx2="dk2" accent1="accent1" accent2="accent2" accent3="accent3" accent4="accent4" accent5="accent5" accent6="accent6" hlink="hlink" folHlink="folHlink"/>
  <p:sldLayoutIdLst>
    <p:sldLayoutId id="2147483882" r:id="rId1"/>
    <p:sldLayoutId id="2147483883" r:id="rId2"/>
    <p:sldLayoutId id="2147483884" r:id="rId3"/>
    <p:sldLayoutId id="2147483885" r:id="rId4"/>
    <p:sldLayoutId id="2147483886" r:id="rId5"/>
  </p:sldLayoutIdLst>
  <p:txStyles>
    <p:titleStyle>
      <a:lvl1pPr algn="l" defTabSz="1199876" rtl="0" eaLnBrk="1" latinLnBrk="0" hangingPunct="1">
        <a:lnSpc>
          <a:spcPct val="90000"/>
        </a:lnSpc>
        <a:spcBef>
          <a:spcPct val="0"/>
        </a:spcBef>
        <a:buNone/>
        <a:defRPr sz="5774" kern="1200">
          <a:solidFill>
            <a:schemeClr val="tx1"/>
          </a:solidFill>
          <a:latin typeface="+mj-lt"/>
          <a:ea typeface="+mj-ea"/>
          <a:cs typeface="+mj-cs"/>
        </a:defRPr>
      </a:lvl1pPr>
    </p:titleStyle>
    <p:bodyStyle>
      <a:lvl1pPr marL="299969" indent="-299969" algn="l" defTabSz="1199876" rtl="0" eaLnBrk="1" latinLnBrk="0" hangingPunct="1">
        <a:lnSpc>
          <a:spcPct val="90000"/>
        </a:lnSpc>
        <a:spcBef>
          <a:spcPts val="1312"/>
        </a:spcBef>
        <a:buFont typeface="Arial" panose="020B0604020202020204" pitchFamily="34" charset="0"/>
        <a:buChar char="•"/>
        <a:defRPr sz="3674" kern="1200">
          <a:solidFill>
            <a:schemeClr val="tx1"/>
          </a:solidFill>
          <a:latin typeface="+mn-lt"/>
          <a:ea typeface="+mn-ea"/>
          <a:cs typeface="+mn-cs"/>
        </a:defRPr>
      </a:lvl1pPr>
      <a:lvl2pPr marL="899907" indent="-299969" algn="l" defTabSz="1199876" rtl="0" eaLnBrk="1" latinLnBrk="0" hangingPunct="1">
        <a:lnSpc>
          <a:spcPct val="90000"/>
        </a:lnSpc>
        <a:spcBef>
          <a:spcPts val="656"/>
        </a:spcBef>
        <a:buFont typeface="Arial" panose="020B0604020202020204" pitchFamily="34" charset="0"/>
        <a:buChar char="•"/>
        <a:defRPr sz="3149" kern="1200">
          <a:solidFill>
            <a:schemeClr val="tx1"/>
          </a:solidFill>
          <a:latin typeface="+mn-lt"/>
          <a:ea typeface="+mn-ea"/>
          <a:cs typeface="+mn-cs"/>
        </a:defRPr>
      </a:lvl2pPr>
      <a:lvl3pPr marL="1499845" indent="-299969" algn="l" defTabSz="1199876" rtl="0" eaLnBrk="1" latinLnBrk="0" hangingPunct="1">
        <a:lnSpc>
          <a:spcPct val="90000"/>
        </a:lnSpc>
        <a:spcBef>
          <a:spcPts val="656"/>
        </a:spcBef>
        <a:buFont typeface="Arial" panose="020B0604020202020204" pitchFamily="34" charset="0"/>
        <a:buChar char="•"/>
        <a:defRPr sz="2624" kern="1200">
          <a:solidFill>
            <a:schemeClr val="tx1"/>
          </a:solidFill>
          <a:latin typeface="+mn-lt"/>
          <a:ea typeface="+mn-ea"/>
          <a:cs typeface="+mn-cs"/>
        </a:defRPr>
      </a:lvl3pPr>
      <a:lvl4pPr marL="2099782"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4pPr>
      <a:lvl5pPr marL="2699720"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5pPr>
      <a:lvl6pPr marL="3299658"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6pPr>
      <a:lvl7pPr marL="3899596"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7pPr>
      <a:lvl8pPr marL="4499534"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8pPr>
      <a:lvl9pPr marL="5099472" indent="-299969" algn="l" defTabSz="1199876" rtl="0" eaLnBrk="1" latinLnBrk="0" hangingPunct="1">
        <a:lnSpc>
          <a:spcPct val="90000"/>
        </a:lnSpc>
        <a:spcBef>
          <a:spcPts val="656"/>
        </a:spcBef>
        <a:buFont typeface="Arial" panose="020B0604020202020204" pitchFamily="34" charset="0"/>
        <a:buChar char="•"/>
        <a:defRPr sz="2362" kern="1200">
          <a:solidFill>
            <a:schemeClr val="tx1"/>
          </a:solidFill>
          <a:latin typeface="+mn-lt"/>
          <a:ea typeface="+mn-ea"/>
          <a:cs typeface="+mn-cs"/>
        </a:defRPr>
      </a:lvl9pPr>
    </p:bodyStyle>
    <p:otherStyle>
      <a:defPPr>
        <a:defRPr lang="en-US"/>
      </a:defPPr>
      <a:lvl1pPr marL="0" algn="l" defTabSz="1199876" rtl="0" eaLnBrk="1" latinLnBrk="0" hangingPunct="1">
        <a:defRPr sz="2362" kern="1200">
          <a:solidFill>
            <a:schemeClr val="tx1"/>
          </a:solidFill>
          <a:latin typeface="+mn-lt"/>
          <a:ea typeface="+mn-ea"/>
          <a:cs typeface="+mn-cs"/>
        </a:defRPr>
      </a:lvl1pPr>
      <a:lvl2pPr marL="599938" algn="l" defTabSz="1199876" rtl="0" eaLnBrk="1" latinLnBrk="0" hangingPunct="1">
        <a:defRPr sz="2362" kern="1200">
          <a:solidFill>
            <a:schemeClr val="tx1"/>
          </a:solidFill>
          <a:latin typeface="+mn-lt"/>
          <a:ea typeface="+mn-ea"/>
          <a:cs typeface="+mn-cs"/>
        </a:defRPr>
      </a:lvl2pPr>
      <a:lvl3pPr marL="1199876" algn="l" defTabSz="1199876" rtl="0" eaLnBrk="1" latinLnBrk="0" hangingPunct="1">
        <a:defRPr sz="2362" kern="1200">
          <a:solidFill>
            <a:schemeClr val="tx1"/>
          </a:solidFill>
          <a:latin typeface="+mn-lt"/>
          <a:ea typeface="+mn-ea"/>
          <a:cs typeface="+mn-cs"/>
        </a:defRPr>
      </a:lvl3pPr>
      <a:lvl4pPr marL="1799814" algn="l" defTabSz="1199876" rtl="0" eaLnBrk="1" latinLnBrk="0" hangingPunct="1">
        <a:defRPr sz="2362" kern="1200">
          <a:solidFill>
            <a:schemeClr val="tx1"/>
          </a:solidFill>
          <a:latin typeface="+mn-lt"/>
          <a:ea typeface="+mn-ea"/>
          <a:cs typeface="+mn-cs"/>
        </a:defRPr>
      </a:lvl4pPr>
      <a:lvl5pPr marL="2399751" algn="l" defTabSz="1199876" rtl="0" eaLnBrk="1" latinLnBrk="0" hangingPunct="1">
        <a:defRPr sz="2362" kern="1200">
          <a:solidFill>
            <a:schemeClr val="tx1"/>
          </a:solidFill>
          <a:latin typeface="+mn-lt"/>
          <a:ea typeface="+mn-ea"/>
          <a:cs typeface="+mn-cs"/>
        </a:defRPr>
      </a:lvl5pPr>
      <a:lvl6pPr marL="2999689" algn="l" defTabSz="1199876" rtl="0" eaLnBrk="1" latinLnBrk="0" hangingPunct="1">
        <a:defRPr sz="2362" kern="1200">
          <a:solidFill>
            <a:schemeClr val="tx1"/>
          </a:solidFill>
          <a:latin typeface="+mn-lt"/>
          <a:ea typeface="+mn-ea"/>
          <a:cs typeface="+mn-cs"/>
        </a:defRPr>
      </a:lvl6pPr>
      <a:lvl7pPr marL="3599627" algn="l" defTabSz="1199876" rtl="0" eaLnBrk="1" latinLnBrk="0" hangingPunct="1">
        <a:defRPr sz="2362" kern="1200">
          <a:solidFill>
            <a:schemeClr val="tx1"/>
          </a:solidFill>
          <a:latin typeface="+mn-lt"/>
          <a:ea typeface="+mn-ea"/>
          <a:cs typeface="+mn-cs"/>
        </a:defRPr>
      </a:lvl7pPr>
      <a:lvl8pPr marL="4199565" algn="l" defTabSz="1199876" rtl="0" eaLnBrk="1" latinLnBrk="0" hangingPunct="1">
        <a:defRPr sz="2362" kern="1200">
          <a:solidFill>
            <a:schemeClr val="tx1"/>
          </a:solidFill>
          <a:latin typeface="+mn-lt"/>
          <a:ea typeface="+mn-ea"/>
          <a:cs typeface="+mn-cs"/>
        </a:defRPr>
      </a:lvl8pPr>
      <a:lvl9pPr marL="4799503" algn="l" defTabSz="1199876" rtl="0" eaLnBrk="1" latinLnBrk="0" hangingPunct="1">
        <a:defRPr sz="2362"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xml"/><Relationship Id="rId1" Type="http://schemas.openxmlformats.org/officeDocument/2006/relationships/slideLayout" Target="../slideLayouts/slideLayout48.xml"/><Relationship Id="rId4" Type="http://schemas.openxmlformats.org/officeDocument/2006/relationships/image" Target="../media/image26.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64.xml"/><Relationship Id="rId4" Type="http://schemas.openxmlformats.org/officeDocument/2006/relationships/image" Target="../media/image35.png"/></Relationships>
</file>

<file path=ppt/slides/_rels/slide11.xml.rels><?xml version="1.0" encoding="UTF-8" standalone="yes"?>
<Relationships xmlns="http://schemas.openxmlformats.org/package/2006/relationships"><Relationship Id="rId8" Type="http://schemas.openxmlformats.org/officeDocument/2006/relationships/image" Target="../media/image41.svg"/><Relationship Id="rId13" Type="http://schemas.openxmlformats.org/officeDocument/2006/relationships/diagramColors" Target="../diagrams/colors3.xml"/><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diagramQuickStyle" Target="../diagrams/quickStyle3.xml"/><Relationship Id="rId2" Type="http://schemas.openxmlformats.org/officeDocument/2006/relationships/notesSlide" Target="../notesSlides/notesSlide11.xml"/><Relationship Id="rId1" Type="http://schemas.openxmlformats.org/officeDocument/2006/relationships/slideLayout" Target="../slideLayouts/slideLayout64.xml"/><Relationship Id="rId6" Type="http://schemas.openxmlformats.org/officeDocument/2006/relationships/image" Target="../media/image39.svg"/><Relationship Id="rId11" Type="http://schemas.openxmlformats.org/officeDocument/2006/relationships/diagramLayout" Target="../diagrams/layout3.xml"/><Relationship Id="rId5" Type="http://schemas.openxmlformats.org/officeDocument/2006/relationships/image" Target="../media/image38.png"/><Relationship Id="rId10" Type="http://schemas.openxmlformats.org/officeDocument/2006/relationships/diagramData" Target="../diagrams/data3.xml"/><Relationship Id="rId4" Type="http://schemas.openxmlformats.org/officeDocument/2006/relationships/image" Target="../media/image37.svg"/><Relationship Id="rId9" Type="http://schemas.openxmlformats.org/officeDocument/2006/relationships/image" Target="../media/image25.png"/><Relationship Id="rId14" Type="http://schemas.microsoft.com/office/2007/relationships/diagramDrawing" Target="../diagrams/drawing3.xml"/></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49.xml"/><Relationship Id="rId5" Type="http://schemas.microsoft.com/office/2007/relationships/hdphoto" Target="../media/hdphoto1.wdp"/><Relationship Id="rId4" Type="http://schemas.openxmlformats.org/officeDocument/2006/relationships/image" Target="../media/image42.png"/></Relationships>
</file>

<file path=ppt/slides/_rels/slide1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3.xml"/><Relationship Id="rId1" Type="http://schemas.openxmlformats.org/officeDocument/2006/relationships/slideLayout" Target="../slideLayouts/slideLayout49.xml"/><Relationship Id="rId5" Type="http://schemas.microsoft.com/office/2007/relationships/hdphoto" Target="../media/hdphoto1.wdp"/><Relationship Id="rId4" Type="http://schemas.openxmlformats.org/officeDocument/2006/relationships/image" Target="../media/image42.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49.xml"/><Relationship Id="rId5" Type="http://schemas.microsoft.com/office/2007/relationships/hdphoto" Target="../media/hdphoto1.wdp"/><Relationship Id="rId4" Type="http://schemas.openxmlformats.org/officeDocument/2006/relationships/image" Target="../media/image42.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49.xml"/><Relationship Id="rId5" Type="http://schemas.microsoft.com/office/2007/relationships/hdphoto" Target="../media/hdphoto1.wdp"/><Relationship Id="rId4" Type="http://schemas.openxmlformats.org/officeDocument/2006/relationships/image" Target="../media/image42.png"/></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49.xml"/><Relationship Id="rId5" Type="http://schemas.microsoft.com/office/2007/relationships/hdphoto" Target="../media/hdphoto1.wdp"/><Relationship Id="rId4" Type="http://schemas.openxmlformats.org/officeDocument/2006/relationships/image" Target="../media/image42.png"/></Relationships>
</file>

<file path=ppt/slides/_rels/slide17.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xml"/><Relationship Id="rId1" Type="http://schemas.openxmlformats.org/officeDocument/2006/relationships/slideLayout" Target="../slideLayouts/slideLayout49.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65.xml"/><Relationship Id="rId1" Type="http://schemas.openxmlformats.org/officeDocument/2006/relationships/tags" Target="../tags/tag1.xml"/><Relationship Id="rId4" Type="http://schemas.openxmlformats.org/officeDocument/2006/relationships/image" Target="../media/image91.jpeg"/></Relationships>
</file>

<file path=ppt/slides/_rels/slide2.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5.png"/><Relationship Id="rId7"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48.xml"/><Relationship Id="rId6" Type="http://schemas.openxmlformats.org/officeDocument/2006/relationships/image" Target="../media/image27.png"/><Relationship Id="rId5" Type="http://schemas.openxmlformats.org/officeDocument/2006/relationships/hyperlink" Target="https://techcommunity.microsoft.com/t5/custom/page/page-id/learn?WT.mc_id=AZ-MVP-5004796" TargetMode="External"/><Relationship Id="rId4" Type="http://schemas.openxmlformats.org/officeDocument/2006/relationships/hyperlink" Target="https://linktr.ee/lukemurray" TargetMode="External"/><Relationship Id="rId9" Type="http://schemas.openxmlformats.org/officeDocument/2006/relationships/image" Target="../media/image30.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9.xml"/></Relationships>
</file>

<file path=ppt/slides/_rels/slide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xml"/><Relationship Id="rId1" Type="http://schemas.openxmlformats.org/officeDocument/2006/relationships/slideLayout" Target="../slideLayouts/slideLayout49.xml"/><Relationship Id="rId4" Type="http://schemas.openxmlformats.org/officeDocument/2006/relationships/image" Target="../media/image31.jpeg"/></Relationships>
</file>

<file path=ppt/slides/_rels/slide5.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25.pn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48.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6.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25.png"/><Relationship Id="rId7"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48.xml"/><Relationship Id="rId6" Type="http://schemas.openxmlformats.org/officeDocument/2006/relationships/diagramQuickStyle" Target="../diagrams/quickStyle2.xml"/><Relationship Id="rId11" Type="http://schemas.openxmlformats.org/officeDocument/2006/relationships/image" Target="../media/image34.png"/><Relationship Id="rId5" Type="http://schemas.openxmlformats.org/officeDocument/2006/relationships/diagramLayout" Target="../diagrams/layout2.xml"/><Relationship Id="rId10" Type="http://schemas.openxmlformats.org/officeDocument/2006/relationships/image" Target="../media/image33.png"/><Relationship Id="rId4" Type="http://schemas.openxmlformats.org/officeDocument/2006/relationships/diagramData" Target="../diagrams/data2.xml"/><Relationship Id="rId9" Type="http://schemas.openxmlformats.org/officeDocument/2006/relationships/image" Target="../media/image32.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49.xml"/><Relationship Id="rId4" Type="http://schemas.openxmlformats.org/officeDocument/2006/relationships/image" Target="../media/image31.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9.xml"/></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64.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EB8FB469-0500-0D10-C4C7-A7818F22255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7295636" y="-23181"/>
            <a:ext cx="7607309" cy="9109875"/>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4" name="Freeform 1456">
            <a:extLst>
              <a:ext uri="{FF2B5EF4-FFF2-40B4-BE49-F238E27FC236}">
                <a16:creationId xmlns:a16="http://schemas.microsoft.com/office/drawing/2014/main" id="{84F38088-EC52-4FC1-9A44-45ED21B4B668}"/>
              </a:ext>
            </a:extLst>
          </p:cNvPr>
          <p:cNvSpPr>
            <a:spLocks noGrp="1"/>
          </p:cNvSpPr>
          <p:nvPr>
            <p:ph type="ctrTitle"/>
          </p:nvPr>
        </p:nvSpPr>
        <p:spPr bwMode="auto">
          <a:xfrm>
            <a:off x="5509379" y="2491941"/>
            <a:ext cx="9822061" cy="4263733"/>
          </a:xfrm>
          <a:custGeom>
            <a:avLst/>
            <a:gdLst>
              <a:gd name="T0" fmla="*/ 12190413 w 2770"/>
              <a:gd name="T1" fmla="*/ 3365014 h 940"/>
              <a:gd name="T2" fmla="*/ 8880958 w 2770"/>
              <a:gd name="T3" fmla="*/ 3219666 h 940"/>
              <a:gd name="T4" fmla="*/ 3124618 w 2770"/>
              <a:gd name="T5" fmla="*/ 3294542 h 940"/>
              <a:gd name="T6" fmla="*/ 0 w 2770"/>
              <a:gd name="T7" fmla="*/ 1915944 h 940"/>
              <a:gd name="T8" fmla="*/ 0 w 2770"/>
              <a:gd name="T9" fmla="*/ 0 h 940"/>
              <a:gd name="T10" fmla="*/ 12190413 w 2770"/>
              <a:gd name="T11" fmla="*/ 0 h 940"/>
              <a:gd name="T12" fmla="*/ 12190413 w 2770"/>
              <a:gd name="T13" fmla="*/ 3365014 h 94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70" h="940">
                <a:moveTo>
                  <a:pt x="2770" y="764"/>
                </a:moveTo>
                <a:cubicBezTo>
                  <a:pt x="2770" y="764"/>
                  <a:pt x="2447" y="531"/>
                  <a:pt x="2018" y="731"/>
                </a:cubicBezTo>
                <a:cubicBezTo>
                  <a:pt x="1568" y="940"/>
                  <a:pt x="1502" y="395"/>
                  <a:pt x="710" y="748"/>
                </a:cubicBezTo>
                <a:cubicBezTo>
                  <a:pt x="296" y="932"/>
                  <a:pt x="0" y="435"/>
                  <a:pt x="0" y="435"/>
                </a:cubicBezTo>
                <a:cubicBezTo>
                  <a:pt x="0" y="0"/>
                  <a:pt x="0" y="0"/>
                  <a:pt x="0" y="0"/>
                </a:cubicBezTo>
                <a:cubicBezTo>
                  <a:pt x="2770" y="0"/>
                  <a:pt x="2770" y="0"/>
                  <a:pt x="2770" y="0"/>
                </a:cubicBezTo>
                <a:lnTo>
                  <a:pt x="2770" y="764"/>
                </a:lnTo>
                <a:close/>
              </a:path>
            </a:pathLst>
          </a:custGeom>
          <a:extLst>
            <a:ext uri="{91240B29-F687-4F45-9708-019B960494DF}">
              <a14:hiddenLine xmlns:a14="http://schemas.microsoft.com/office/drawing/2010/main" w="9525">
                <a:solidFill>
                  <a:srgbClr val="000000"/>
                </a:solidFill>
                <a:round/>
                <a:headEnd/>
                <a:tailEnd/>
              </a14:hiddenLine>
            </a:ext>
          </a:extLst>
        </p:spPr>
        <p:txBody>
          <a:bodyPr>
            <a:normAutofit/>
          </a:bodyPr>
          <a:lstStyle/>
          <a:p>
            <a:pPr algn="ctr"/>
            <a:r>
              <a:rPr lang="en-US" sz="8800" dirty="0">
                <a:highlight>
                  <a:srgbClr val="000080"/>
                </a:highlight>
                <a:latin typeface="Tahoma" panose="020B0604030504040204" pitchFamily="34" charset="0"/>
                <a:ea typeface="Tahoma" panose="020B0604030504040204" pitchFamily="34" charset="0"/>
                <a:cs typeface="Tahoma" panose="020B0604030504040204" pitchFamily="34" charset="0"/>
              </a:rPr>
              <a:t>Enterprise Azure Policy as Code (EPAC)</a:t>
            </a:r>
          </a:p>
        </p:txBody>
      </p:sp>
      <p:sp>
        <p:nvSpPr>
          <p:cNvPr id="16" name="Isosceles Triangle 15">
            <a:extLst>
              <a:ext uri="{FF2B5EF4-FFF2-40B4-BE49-F238E27FC236}">
                <a16:creationId xmlns:a16="http://schemas.microsoft.com/office/drawing/2014/main" id="{5A7802B6-FF37-40CF-A7E2-6F2A0D9A91E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a:off x="4165" y="16665"/>
            <a:ext cx="1105687" cy="7435516"/>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txBody>
          <a:bodyPr/>
          <a:lstStyle/>
          <a:p>
            <a:endParaRPr lang="en-NZ"/>
          </a:p>
        </p:txBody>
      </p:sp>
      <p:sp>
        <p:nvSpPr>
          <p:cNvPr id="3" name="AutoShape 2">
            <a:extLst>
              <a:ext uri="{FF2B5EF4-FFF2-40B4-BE49-F238E27FC236}">
                <a16:creationId xmlns:a16="http://schemas.microsoft.com/office/drawing/2014/main" id="{257DC3C0-E45E-C694-4DAC-FFF293C3E094}"/>
              </a:ext>
            </a:extLst>
          </p:cNvPr>
          <p:cNvSpPr>
            <a:spLocks noChangeAspect="1" noChangeArrowheads="1"/>
          </p:cNvSpPr>
          <p:nvPr/>
        </p:nvSpPr>
        <p:spPr bwMode="auto">
          <a:xfrm>
            <a:off x="3810000" y="4346574"/>
            <a:ext cx="4341813" cy="4341813"/>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Z"/>
          </a:p>
        </p:txBody>
      </p:sp>
      <p:pic>
        <p:nvPicPr>
          <p:cNvPr id="17" name="Picture 16" descr="A logo with blue circles and grey lines&#10;&#10;Description automatically generated">
            <a:extLst>
              <a:ext uri="{FF2B5EF4-FFF2-40B4-BE49-F238E27FC236}">
                <a16:creationId xmlns:a16="http://schemas.microsoft.com/office/drawing/2014/main" id="{8C1D6AC2-280E-1A09-7869-86331657FA3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11005" y="2268470"/>
            <a:ext cx="4341813" cy="4526572"/>
          </a:xfrm>
          <a:prstGeom prst="rect">
            <a:avLst/>
          </a:prstGeom>
        </p:spPr>
      </p:pic>
    </p:spTree>
    <p:extLst>
      <p:ext uri="{BB962C8B-B14F-4D97-AF65-F5344CB8AC3E}">
        <p14:creationId xmlns:p14="http://schemas.microsoft.com/office/powerpoint/2010/main" val="2300549713"/>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ight Arrow 66">
            <a:extLst>
              <a:ext uri="{FF2B5EF4-FFF2-40B4-BE49-F238E27FC236}">
                <a16:creationId xmlns:a16="http://schemas.microsoft.com/office/drawing/2014/main" id="{600A8415-CAAE-9904-4CC4-D8167825730C}"/>
              </a:ext>
            </a:extLst>
          </p:cNvPr>
          <p:cNvSpPr/>
          <p:nvPr/>
        </p:nvSpPr>
        <p:spPr>
          <a:xfrm>
            <a:off x="1961926" y="3475763"/>
            <a:ext cx="6214910" cy="1928039"/>
          </a:xfrm>
          <a:prstGeom prst="rightArrow">
            <a:avLst>
              <a:gd name="adj1" fmla="val 100000"/>
              <a:gd name="adj2" fmla="val 32002"/>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72"/>
          </a:p>
        </p:txBody>
      </p:sp>
      <p:sp>
        <p:nvSpPr>
          <p:cNvPr id="29" name="Right Arrow 28">
            <a:extLst>
              <a:ext uri="{FF2B5EF4-FFF2-40B4-BE49-F238E27FC236}">
                <a16:creationId xmlns:a16="http://schemas.microsoft.com/office/drawing/2014/main" id="{C2EB7374-F1B6-6E79-E81A-401EF9E107B2}"/>
              </a:ext>
            </a:extLst>
          </p:cNvPr>
          <p:cNvSpPr/>
          <p:nvPr/>
        </p:nvSpPr>
        <p:spPr>
          <a:xfrm>
            <a:off x="38727" y="-5040"/>
            <a:ext cx="15193839" cy="9169108"/>
          </a:xfrm>
          <a:prstGeom prst="rightArrow">
            <a:avLst>
              <a:gd name="adj1" fmla="val 100000"/>
              <a:gd name="adj2" fmla="val 32002"/>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72"/>
          </a:p>
        </p:txBody>
      </p:sp>
      <p:pic>
        <p:nvPicPr>
          <p:cNvPr id="3" name="Picture 2" descr="Icon&#10;&#10;Description automatically generated">
            <a:extLst>
              <a:ext uri="{FF2B5EF4-FFF2-40B4-BE49-F238E27FC236}">
                <a16:creationId xmlns:a16="http://schemas.microsoft.com/office/drawing/2014/main" id="{14891454-EEC5-D31F-A3DB-7B1E037CF1D0}"/>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8391773" y="-5040"/>
            <a:ext cx="7656773" cy="916910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grpSp>
        <p:nvGrpSpPr>
          <p:cNvPr id="4" name="Group 3">
            <a:extLst>
              <a:ext uri="{FF2B5EF4-FFF2-40B4-BE49-F238E27FC236}">
                <a16:creationId xmlns:a16="http://schemas.microsoft.com/office/drawing/2014/main" id="{C3B6F5A9-F7E1-7ED0-E619-B872340C4D9F}"/>
              </a:ext>
            </a:extLst>
          </p:cNvPr>
          <p:cNvGrpSpPr/>
          <p:nvPr/>
        </p:nvGrpSpPr>
        <p:grpSpPr>
          <a:xfrm>
            <a:off x="-389" y="0"/>
            <a:ext cx="833144" cy="6405381"/>
            <a:chOff x="-2169520" y="-7126"/>
            <a:chExt cx="846462" cy="6507771"/>
          </a:xfrm>
        </p:grpSpPr>
        <p:sp>
          <p:nvSpPr>
            <p:cNvPr id="56" name="Round Single Corner of Rectangle 55">
              <a:extLst>
                <a:ext uri="{FF2B5EF4-FFF2-40B4-BE49-F238E27FC236}">
                  <a16:creationId xmlns:a16="http://schemas.microsoft.com/office/drawing/2014/main" id="{9AF8DCFD-9B39-9312-F1B5-D170FC294924}"/>
                </a:ext>
              </a:extLst>
            </p:cNvPr>
            <p:cNvSpPr/>
            <p:nvPr/>
          </p:nvSpPr>
          <p:spPr>
            <a:xfrm rot="5400000">
              <a:off x="-4983666" y="2807020"/>
              <a:ext cx="6474753" cy="846462"/>
            </a:xfrm>
            <a:prstGeom prst="round1Rect">
              <a:avLst>
                <a:gd name="adj" fmla="val 50000"/>
              </a:avLst>
            </a:prstGeom>
            <a:solidFill>
              <a:schemeClr val="accent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863">
                <a:defRPr/>
              </a:pPr>
              <a:endParaRPr lang="en-US" sz="1772">
                <a:solidFill>
                  <a:srgbClr val="FFFFFF"/>
                </a:solidFill>
                <a:latin typeface="Montserrat" pitchFamily="2" charset="77"/>
              </a:endParaRPr>
            </a:p>
          </p:txBody>
        </p:sp>
        <p:sp>
          <p:nvSpPr>
            <p:cNvPr id="57" name="TextBox 56">
              <a:extLst>
                <a:ext uri="{FF2B5EF4-FFF2-40B4-BE49-F238E27FC236}">
                  <a16:creationId xmlns:a16="http://schemas.microsoft.com/office/drawing/2014/main" id="{D8755AC9-0E5D-F1C7-C90C-E2BDF09ABBF0}"/>
                </a:ext>
              </a:extLst>
            </p:cNvPr>
            <p:cNvSpPr txBox="1"/>
            <p:nvPr/>
          </p:nvSpPr>
          <p:spPr>
            <a:xfrm rot="5400000">
              <a:off x="-4869482" y="3122247"/>
              <a:ext cx="6355110" cy="401685"/>
            </a:xfrm>
            <a:prstGeom prst="rect">
              <a:avLst/>
            </a:prstGeom>
            <a:noFill/>
          </p:spPr>
          <p:txBody>
            <a:bodyPr wrap="square" rtlCol="0">
              <a:spAutoFit/>
            </a:bodyPr>
            <a:lstStyle/>
            <a:p>
              <a:pPr defTabSz="899863">
                <a:defRPr/>
              </a:pPr>
              <a:r>
                <a:rPr lang="en-US" sz="1969" b="1" spc="296" dirty="0">
                  <a:solidFill>
                    <a:srgbClr val="FFFFFF"/>
                  </a:solidFill>
                  <a:latin typeface="Montserrat" pitchFamily="2" charset="77"/>
                </a:rPr>
                <a:t>Copilot Stack</a:t>
              </a:r>
            </a:p>
          </p:txBody>
        </p:sp>
      </p:grpSp>
      <p:pic>
        <p:nvPicPr>
          <p:cNvPr id="2050" name="Picture 2" descr="Copilot stack">
            <a:extLst>
              <a:ext uri="{FF2B5EF4-FFF2-40B4-BE49-F238E27FC236}">
                <a16:creationId xmlns:a16="http://schemas.microsoft.com/office/drawing/2014/main" id="{F48CE7E7-3D0E-543D-2520-51E3976934A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22144" y="-5040"/>
            <a:ext cx="14674361" cy="9336092"/>
          </a:xfrm>
          <a:prstGeom prst="rect">
            <a:avLst/>
          </a:prstGeom>
          <a:noFill/>
          <a:extLst>
            <a:ext uri="{909E8E84-426E-40DD-AFC4-6F175D3DCCD1}">
              <a14:hiddenFill xmlns:a14="http://schemas.microsoft.com/office/drawing/2010/main">
                <a:solidFill>
                  <a:srgbClr val="FFFFFF"/>
                </a:solidFill>
              </a14:hiddenFill>
            </a:ext>
          </a:extLst>
        </p:spPr>
      </p:pic>
      <p:sp>
        <p:nvSpPr>
          <p:cNvPr id="14" name="Speech Bubble: Rectangle with Corners Rounded 13">
            <a:extLst>
              <a:ext uri="{FF2B5EF4-FFF2-40B4-BE49-F238E27FC236}">
                <a16:creationId xmlns:a16="http://schemas.microsoft.com/office/drawing/2014/main" id="{BEDE6127-15F9-5F45-A6F8-BCD1A4E847FA}"/>
              </a:ext>
            </a:extLst>
          </p:cNvPr>
          <p:cNvSpPr/>
          <p:nvPr/>
        </p:nvSpPr>
        <p:spPr>
          <a:xfrm>
            <a:off x="13327775" y="1657350"/>
            <a:ext cx="2935708" cy="657225"/>
          </a:xfrm>
          <a:prstGeom prst="wedgeRoundRectCallout">
            <a:avLst>
              <a:gd name="adj1" fmla="val -82642"/>
              <a:gd name="adj2" fmla="val 30432"/>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Azure Copilot portal</a:t>
            </a:r>
            <a:endParaRPr lang="en-NZ" dirty="0"/>
          </a:p>
        </p:txBody>
      </p:sp>
      <p:sp>
        <p:nvSpPr>
          <p:cNvPr id="15" name="Speech Bubble: Rectangle with Corners Rounded 14">
            <a:extLst>
              <a:ext uri="{FF2B5EF4-FFF2-40B4-BE49-F238E27FC236}">
                <a16:creationId xmlns:a16="http://schemas.microsoft.com/office/drawing/2014/main" id="{6C0513A1-D691-4533-821C-C43206E9A073}"/>
              </a:ext>
            </a:extLst>
          </p:cNvPr>
          <p:cNvSpPr/>
          <p:nvPr/>
        </p:nvSpPr>
        <p:spPr>
          <a:xfrm>
            <a:off x="13112838" y="3485288"/>
            <a:ext cx="2935708" cy="657225"/>
          </a:xfrm>
          <a:prstGeom prst="wedgeRoundRectCallout">
            <a:avLst>
              <a:gd name="adj1" fmla="val -82642"/>
              <a:gd name="adj2" fmla="val 30432"/>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Prompt and context</a:t>
            </a:r>
            <a:endParaRPr lang="en-NZ" dirty="0"/>
          </a:p>
        </p:txBody>
      </p:sp>
      <p:sp>
        <p:nvSpPr>
          <p:cNvPr id="16" name="Speech Bubble: Rectangle with Corners Rounded 15">
            <a:extLst>
              <a:ext uri="{FF2B5EF4-FFF2-40B4-BE49-F238E27FC236}">
                <a16:creationId xmlns:a16="http://schemas.microsoft.com/office/drawing/2014/main" id="{1796F23C-4AAD-0285-4825-527ABAAECDE7}"/>
              </a:ext>
            </a:extLst>
          </p:cNvPr>
          <p:cNvSpPr/>
          <p:nvPr/>
        </p:nvSpPr>
        <p:spPr>
          <a:xfrm>
            <a:off x="13024390" y="5082096"/>
            <a:ext cx="2935708" cy="947229"/>
          </a:xfrm>
          <a:prstGeom prst="wedgeRoundRectCallout">
            <a:avLst>
              <a:gd name="adj1" fmla="val -82642"/>
              <a:gd name="adj2" fmla="val 30432"/>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RAG </a:t>
            </a:r>
          </a:p>
          <a:p>
            <a:pPr algn="ctr"/>
            <a:r>
              <a:rPr lang="en-US" dirty="0"/>
              <a:t>(Retrieval augmented generation)</a:t>
            </a:r>
            <a:endParaRPr lang="en-NZ" dirty="0"/>
          </a:p>
        </p:txBody>
      </p:sp>
      <p:sp>
        <p:nvSpPr>
          <p:cNvPr id="17" name="Speech Bubble: Rectangle with Corners Rounded 16">
            <a:extLst>
              <a:ext uri="{FF2B5EF4-FFF2-40B4-BE49-F238E27FC236}">
                <a16:creationId xmlns:a16="http://schemas.microsoft.com/office/drawing/2014/main" id="{30AFEFEE-933B-22FC-438A-7D40DF4C003F}"/>
              </a:ext>
            </a:extLst>
          </p:cNvPr>
          <p:cNvSpPr/>
          <p:nvPr/>
        </p:nvSpPr>
        <p:spPr>
          <a:xfrm>
            <a:off x="13024390" y="7159226"/>
            <a:ext cx="2935708" cy="947229"/>
          </a:xfrm>
          <a:prstGeom prst="wedgeRoundRectCallout">
            <a:avLst>
              <a:gd name="adj1" fmla="val -82642"/>
              <a:gd name="adj2" fmla="val 30432"/>
              <a:gd name="adj3" fmla="val 16667"/>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Meta prompt and response</a:t>
            </a:r>
            <a:endParaRPr lang="en-NZ" dirty="0"/>
          </a:p>
        </p:txBody>
      </p:sp>
      <p:sp>
        <p:nvSpPr>
          <p:cNvPr id="18" name="Arrow: Curved Right 17">
            <a:extLst>
              <a:ext uri="{FF2B5EF4-FFF2-40B4-BE49-F238E27FC236}">
                <a16:creationId xmlns:a16="http://schemas.microsoft.com/office/drawing/2014/main" id="{3BF875A1-03BA-2449-6332-D15EABF04C68}"/>
              </a:ext>
            </a:extLst>
          </p:cNvPr>
          <p:cNvSpPr/>
          <p:nvPr/>
        </p:nvSpPr>
        <p:spPr>
          <a:xfrm flipV="1">
            <a:off x="7322063" y="757238"/>
            <a:ext cx="5915981" cy="7256463"/>
          </a:xfrm>
          <a:prstGeom prst="curvedRightArrow">
            <a:avLst>
              <a:gd name="adj1" fmla="val 13755"/>
              <a:gd name="adj2" fmla="val 44113"/>
              <a:gd name="adj3" fmla="val 25000"/>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Z">
              <a:solidFill>
                <a:schemeClr val="tx1"/>
              </a:solidFill>
            </a:endParaRPr>
          </a:p>
        </p:txBody>
      </p:sp>
    </p:spTree>
    <p:extLst>
      <p:ext uri="{BB962C8B-B14F-4D97-AF65-F5344CB8AC3E}">
        <p14:creationId xmlns:p14="http://schemas.microsoft.com/office/powerpoint/2010/main" val="39707495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fade">
                                      <p:cBhvr>
                                        <p:cTn id="23" dur="1000"/>
                                        <p:tgtEl>
                                          <p:spTgt spid="18"/>
                                        </p:tgtEl>
                                      </p:cBhvr>
                                    </p:animEffect>
                                    <p:anim calcmode="lin" valueType="num">
                                      <p:cBhvr>
                                        <p:cTn id="24" dur="1000" fill="hold"/>
                                        <p:tgtEl>
                                          <p:spTgt spid="18"/>
                                        </p:tgtEl>
                                        <p:attrNameLst>
                                          <p:attrName>ppt_x</p:attrName>
                                        </p:attrNameLst>
                                      </p:cBhvr>
                                      <p:tavLst>
                                        <p:tav tm="0">
                                          <p:val>
                                            <p:strVal val="#ppt_x"/>
                                          </p:val>
                                        </p:tav>
                                        <p:tav tm="100000">
                                          <p:val>
                                            <p:strVal val="#ppt_x"/>
                                          </p:val>
                                        </p:tav>
                                      </p:tavLst>
                                    </p:anim>
                                    <p:anim calcmode="lin" valueType="num">
                                      <p:cBhvr>
                                        <p:cTn id="25"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7" grpId="0" animBg="1"/>
      <p:bldP spid="1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ight Arrow 66">
            <a:extLst>
              <a:ext uri="{FF2B5EF4-FFF2-40B4-BE49-F238E27FC236}">
                <a16:creationId xmlns:a16="http://schemas.microsoft.com/office/drawing/2014/main" id="{600A8415-CAAE-9904-4CC4-D8167825730C}"/>
              </a:ext>
            </a:extLst>
          </p:cNvPr>
          <p:cNvSpPr/>
          <p:nvPr/>
        </p:nvSpPr>
        <p:spPr>
          <a:xfrm>
            <a:off x="1961926" y="3475763"/>
            <a:ext cx="6214910" cy="1928039"/>
          </a:xfrm>
          <a:prstGeom prst="rightArrow">
            <a:avLst>
              <a:gd name="adj1" fmla="val 100000"/>
              <a:gd name="adj2" fmla="val 32002"/>
            </a:avLst>
          </a:prstGeom>
          <a:solidFill>
            <a:schemeClr val="accent1">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72"/>
          </a:p>
        </p:txBody>
      </p:sp>
      <p:sp>
        <p:nvSpPr>
          <p:cNvPr id="49" name="Oval 48">
            <a:extLst>
              <a:ext uri="{FF2B5EF4-FFF2-40B4-BE49-F238E27FC236}">
                <a16:creationId xmlns:a16="http://schemas.microsoft.com/office/drawing/2014/main" id="{DCB2AFF7-37EC-0702-7A5A-A19B87EFF164}"/>
              </a:ext>
            </a:extLst>
          </p:cNvPr>
          <p:cNvSpPr/>
          <p:nvPr/>
        </p:nvSpPr>
        <p:spPr>
          <a:xfrm>
            <a:off x="5124907" y="1773081"/>
            <a:ext cx="5353862" cy="5353862"/>
          </a:xfrm>
          <a:prstGeom prst="ellipse">
            <a:avLst/>
          </a:prstGeom>
          <a:gradFill flip="none" rotWithShape="1">
            <a:gsLst>
              <a:gs pos="30000">
                <a:schemeClr val="accent1">
                  <a:lumMod val="5000"/>
                  <a:lumOff val="95000"/>
                  <a:alpha val="0"/>
                </a:schemeClr>
              </a:gs>
              <a:gs pos="74000">
                <a:schemeClr val="bg1">
                  <a:alpha val="38000"/>
                </a:schemeClr>
              </a:gs>
            </a:gsLst>
            <a:path path="circle">
              <a:fillToRect l="50000" t="50000" r="50000" b="50000"/>
            </a:path>
            <a:tileRect/>
          </a:gradFill>
          <a:ln w="25400" cap="rnd">
            <a:noFill/>
            <a:prstDash val="dash"/>
            <a:roun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72"/>
          </a:p>
        </p:txBody>
      </p:sp>
      <p:grpSp>
        <p:nvGrpSpPr>
          <p:cNvPr id="34" name="Group 33">
            <a:extLst>
              <a:ext uri="{FF2B5EF4-FFF2-40B4-BE49-F238E27FC236}">
                <a16:creationId xmlns:a16="http://schemas.microsoft.com/office/drawing/2014/main" id="{3A0386BA-3E34-AE94-8F48-D27874F045B4}"/>
              </a:ext>
            </a:extLst>
          </p:cNvPr>
          <p:cNvGrpSpPr/>
          <p:nvPr/>
        </p:nvGrpSpPr>
        <p:grpSpPr>
          <a:xfrm rot="16200000">
            <a:off x="8462184" y="1611841"/>
            <a:ext cx="1113878" cy="1113880"/>
            <a:chOff x="6626526" y="630965"/>
            <a:chExt cx="983853" cy="983854"/>
          </a:xfrm>
        </p:grpSpPr>
        <p:sp>
          <p:nvSpPr>
            <p:cNvPr id="7" name="Oval 6">
              <a:extLst>
                <a:ext uri="{FF2B5EF4-FFF2-40B4-BE49-F238E27FC236}">
                  <a16:creationId xmlns:a16="http://schemas.microsoft.com/office/drawing/2014/main" id="{9E57C546-1665-CF13-1C57-78680DCA99FF}"/>
                </a:ext>
              </a:extLst>
            </p:cNvPr>
            <p:cNvSpPr/>
            <p:nvPr/>
          </p:nvSpPr>
          <p:spPr>
            <a:xfrm rot="5400000">
              <a:off x="6626526" y="630965"/>
              <a:ext cx="983854" cy="983853"/>
            </a:xfrm>
            <a:prstGeom prst="ellipse">
              <a:avLst/>
            </a:prstGeom>
            <a:solidFill>
              <a:schemeClr val="accent3">
                <a:lumMod val="40000"/>
                <a:lumOff val="6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tIns="425203" rtlCol="0" anchor="ctr"/>
            <a:lstStyle/>
            <a:p>
              <a:pPr algn="ctr" defTabSz="899885">
                <a:defRPr/>
              </a:pPr>
              <a:r>
                <a:rPr lang="en-GB" sz="788">
                  <a:solidFill>
                    <a:schemeClr val="accent1"/>
                  </a:solidFill>
                  <a:latin typeface="Montserrat" pitchFamily="2" charset="77"/>
                </a:rPr>
                <a:t>Business</a:t>
              </a:r>
            </a:p>
          </p:txBody>
        </p:sp>
        <p:pic>
          <p:nvPicPr>
            <p:cNvPr id="53" name="Graphic 52">
              <a:extLst>
                <a:ext uri="{FF2B5EF4-FFF2-40B4-BE49-F238E27FC236}">
                  <a16:creationId xmlns:a16="http://schemas.microsoft.com/office/drawing/2014/main" id="{D32CB91E-F9EA-8674-1A5C-F096F1091F53}"/>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rot="5400000">
              <a:off x="7051238" y="966626"/>
              <a:ext cx="303232" cy="313014"/>
            </a:xfrm>
            <a:prstGeom prst="rect">
              <a:avLst/>
            </a:prstGeom>
          </p:spPr>
        </p:pic>
      </p:grpSp>
      <p:grpSp>
        <p:nvGrpSpPr>
          <p:cNvPr id="35" name="Group 34">
            <a:extLst>
              <a:ext uri="{FF2B5EF4-FFF2-40B4-BE49-F238E27FC236}">
                <a16:creationId xmlns:a16="http://schemas.microsoft.com/office/drawing/2014/main" id="{7F946608-FEEA-DBF8-1A54-45122AC5F439}"/>
              </a:ext>
            </a:extLst>
          </p:cNvPr>
          <p:cNvGrpSpPr/>
          <p:nvPr/>
        </p:nvGrpSpPr>
        <p:grpSpPr>
          <a:xfrm rot="16200000">
            <a:off x="6161955" y="1453010"/>
            <a:ext cx="1113878" cy="1113880"/>
            <a:chOff x="4594807" y="490675"/>
            <a:chExt cx="983853" cy="983854"/>
          </a:xfrm>
        </p:grpSpPr>
        <p:sp>
          <p:nvSpPr>
            <p:cNvPr id="8" name="Oval 7">
              <a:extLst>
                <a:ext uri="{FF2B5EF4-FFF2-40B4-BE49-F238E27FC236}">
                  <a16:creationId xmlns:a16="http://schemas.microsoft.com/office/drawing/2014/main" id="{A3903CF1-2CEB-C83A-ACC5-487E1186156C}"/>
                </a:ext>
              </a:extLst>
            </p:cNvPr>
            <p:cNvSpPr/>
            <p:nvPr/>
          </p:nvSpPr>
          <p:spPr>
            <a:xfrm rot="5400000">
              <a:off x="4594807" y="490675"/>
              <a:ext cx="983854" cy="983853"/>
            </a:xfrm>
            <a:prstGeom prst="ellipse">
              <a:avLst/>
            </a:prstGeom>
            <a:solidFill>
              <a:schemeClr val="accent3">
                <a:lumMod val="60000"/>
                <a:lumOff val="40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none" tIns="425203" rtlCol="0" anchor="ctr"/>
            <a:lstStyle/>
            <a:p>
              <a:pPr algn="ctr" defTabSz="899885">
                <a:defRPr/>
              </a:pPr>
              <a:r>
                <a:rPr lang="en-GB" sz="788">
                  <a:solidFill>
                    <a:schemeClr val="accent1"/>
                  </a:solidFill>
                  <a:latin typeface="Montserrat" pitchFamily="2" charset="77"/>
                </a:rPr>
                <a:t>Teams</a:t>
              </a:r>
            </a:p>
          </p:txBody>
        </p:sp>
        <p:pic>
          <p:nvPicPr>
            <p:cNvPr id="54" name="Graphic 53">
              <a:extLst>
                <a:ext uri="{FF2B5EF4-FFF2-40B4-BE49-F238E27FC236}">
                  <a16:creationId xmlns:a16="http://schemas.microsoft.com/office/drawing/2014/main" id="{9113AD60-2FAF-9196-AB08-B5B0E5B8EA0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rot="5400000">
              <a:off x="4999111" y="851571"/>
              <a:ext cx="307884" cy="246308"/>
            </a:xfrm>
            <a:prstGeom prst="rect">
              <a:avLst/>
            </a:prstGeom>
          </p:spPr>
        </p:pic>
      </p:grpSp>
      <p:grpSp>
        <p:nvGrpSpPr>
          <p:cNvPr id="39" name="Group 38">
            <a:extLst>
              <a:ext uri="{FF2B5EF4-FFF2-40B4-BE49-F238E27FC236}">
                <a16:creationId xmlns:a16="http://schemas.microsoft.com/office/drawing/2014/main" id="{63337646-69AB-C6C4-FB59-ED71282521BC}"/>
              </a:ext>
            </a:extLst>
          </p:cNvPr>
          <p:cNvGrpSpPr/>
          <p:nvPr/>
        </p:nvGrpSpPr>
        <p:grpSpPr>
          <a:xfrm rot="16200000">
            <a:off x="4797881" y="2999061"/>
            <a:ext cx="1113878" cy="1113878"/>
            <a:chOff x="3389965" y="1856252"/>
            <a:chExt cx="983853" cy="983853"/>
          </a:xfrm>
        </p:grpSpPr>
        <p:sp>
          <p:nvSpPr>
            <p:cNvPr id="38" name="Oval 37">
              <a:extLst>
                <a:ext uri="{FF2B5EF4-FFF2-40B4-BE49-F238E27FC236}">
                  <a16:creationId xmlns:a16="http://schemas.microsoft.com/office/drawing/2014/main" id="{E13803D0-4BF1-DDF7-2379-22D627989CAD}"/>
                </a:ext>
              </a:extLst>
            </p:cNvPr>
            <p:cNvSpPr/>
            <p:nvPr/>
          </p:nvSpPr>
          <p:spPr>
            <a:xfrm rot="5400000">
              <a:off x="3389965" y="1856252"/>
              <a:ext cx="983853" cy="983853"/>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wrap="none" tIns="425203" rtlCol="0" anchor="ctr"/>
            <a:lstStyle/>
            <a:p>
              <a:pPr algn="ctr" defTabSz="899885">
                <a:defRPr/>
              </a:pPr>
              <a:r>
                <a:rPr lang="en-GB" sz="788">
                  <a:solidFill>
                    <a:schemeClr val="accent1"/>
                  </a:solidFill>
                  <a:latin typeface="Montserrat" pitchFamily="2" charset="77"/>
                </a:rPr>
                <a:t>Platforms</a:t>
              </a:r>
            </a:p>
          </p:txBody>
        </p:sp>
        <p:pic>
          <p:nvPicPr>
            <p:cNvPr id="55" name="Graphic 54">
              <a:extLst>
                <a:ext uri="{FF2B5EF4-FFF2-40B4-BE49-F238E27FC236}">
                  <a16:creationId xmlns:a16="http://schemas.microsoft.com/office/drawing/2014/main" id="{3913DB81-1B5E-1AE8-AAAE-CD18F8FA7A0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rot="5400000">
              <a:off x="3852850" y="2219857"/>
              <a:ext cx="274461" cy="256640"/>
            </a:xfrm>
            <a:prstGeom prst="rect">
              <a:avLst/>
            </a:prstGeom>
          </p:spPr>
        </p:pic>
      </p:grpSp>
      <p:sp>
        <p:nvSpPr>
          <p:cNvPr id="20" name="Freeform 19">
            <a:extLst>
              <a:ext uri="{FF2B5EF4-FFF2-40B4-BE49-F238E27FC236}">
                <a16:creationId xmlns:a16="http://schemas.microsoft.com/office/drawing/2014/main" id="{6D4E8BF3-0259-19C3-F6BA-111E4DFE4F52}"/>
              </a:ext>
            </a:extLst>
          </p:cNvPr>
          <p:cNvSpPr/>
          <p:nvPr/>
        </p:nvSpPr>
        <p:spPr>
          <a:xfrm rot="5400000">
            <a:off x="5995330" y="2380116"/>
            <a:ext cx="3879239" cy="4137541"/>
          </a:xfrm>
          <a:custGeom>
            <a:avLst/>
            <a:gdLst>
              <a:gd name="connsiteX0" fmla="*/ 3302991 w 3426406"/>
              <a:gd name="connsiteY0" fmla="*/ 0 h 4009000"/>
              <a:gd name="connsiteX1" fmla="*/ 3397063 w 3426406"/>
              <a:gd name="connsiteY1" fmla="*/ 0 h 4009000"/>
              <a:gd name="connsiteX2" fmla="*/ 3420581 w 3426406"/>
              <a:gd name="connsiteY2" fmla="*/ 23518 h 4009000"/>
              <a:gd name="connsiteX3" fmla="*/ 3420581 w 3426406"/>
              <a:gd name="connsiteY3" fmla="*/ 2180440 h 4009000"/>
              <a:gd name="connsiteX4" fmla="*/ 3426406 w 3426406"/>
              <a:gd name="connsiteY4" fmla="*/ 2295797 h 4009000"/>
              <a:gd name="connsiteX5" fmla="*/ 3420581 w 3426406"/>
              <a:gd name="connsiteY5" fmla="*/ 2411154 h 4009000"/>
              <a:gd name="connsiteX6" fmla="*/ 3420581 w 3426406"/>
              <a:gd name="connsiteY6" fmla="*/ 2437296 h 4009000"/>
              <a:gd name="connsiteX7" fmla="*/ 3419078 w 3426406"/>
              <a:gd name="connsiteY7" fmla="*/ 2440926 h 4009000"/>
              <a:gd name="connsiteX8" fmla="*/ 3417561 w 3426406"/>
              <a:gd name="connsiteY8" fmla="*/ 2470962 h 4009000"/>
              <a:gd name="connsiteX9" fmla="*/ 1713203 w 3426406"/>
              <a:gd name="connsiteY9" fmla="*/ 4009000 h 4009000"/>
              <a:gd name="connsiteX10" fmla="*/ 0 w 3426406"/>
              <a:gd name="connsiteY10" fmla="*/ 2295797 h 4009000"/>
              <a:gd name="connsiteX11" fmla="*/ 1713203 w 3426406"/>
              <a:gd name="connsiteY11" fmla="*/ 582594 h 4009000"/>
              <a:gd name="connsiteX12" fmla="*/ 3219631 w 3426406"/>
              <a:gd name="connsiteY12" fmla="*/ 1479183 h 4009000"/>
              <a:gd name="connsiteX13" fmla="*/ 3279473 w 3426406"/>
              <a:gd name="connsiteY13" fmla="*/ 1603406 h 4009000"/>
              <a:gd name="connsiteX14" fmla="*/ 3279473 w 3426406"/>
              <a:gd name="connsiteY14" fmla="*/ 23518 h 4009000"/>
              <a:gd name="connsiteX15" fmla="*/ 3302991 w 3426406"/>
              <a:gd name="connsiteY15" fmla="*/ 0 h 4009000"/>
              <a:gd name="connsiteX0" fmla="*/ 3279473 w 3426406"/>
              <a:gd name="connsiteY0" fmla="*/ 125190 h 4110672"/>
              <a:gd name="connsiteX1" fmla="*/ 3397063 w 3426406"/>
              <a:gd name="connsiteY1" fmla="*/ 101672 h 4110672"/>
              <a:gd name="connsiteX2" fmla="*/ 3420581 w 3426406"/>
              <a:gd name="connsiteY2" fmla="*/ 125190 h 4110672"/>
              <a:gd name="connsiteX3" fmla="*/ 3420581 w 3426406"/>
              <a:gd name="connsiteY3" fmla="*/ 2282112 h 4110672"/>
              <a:gd name="connsiteX4" fmla="*/ 3426406 w 3426406"/>
              <a:gd name="connsiteY4" fmla="*/ 2397469 h 4110672"/>
              <a:gd name="connsiteX5" fmla="*/ 3420581 w 3426406"/>
              <a:gd name="connsiteY5" fmla="*/ 2512826 h 4110672"/>
              <a:gd name="connsiteX6" fmla="*/ 3420581 w 3426406"/>
              <a:gd name="connsiteY6" fmla="*/ 2538968 h 4110672"/>
              <a:gd name="connsiteX7" fmla="*/ 3419078 w 3426406"/>
              <a:gd name="connsiteY7" fmla="*/ 2542598 h 4110672"/>
              <a:gd name="connsiteX8" fmla="*/ 3417561 w 3426406"/>
              <a:gd name="connsiteY8" fmla="*/ 2572634 h 4110672"/>
              <a:gd name="connsiteX9" fmla="*/ 1713203 w 3426406"/>
              <a:gd name="connsiteY9" fmla="*/ 4110672 h 4110672"/>
              <a:gd name="connsiteX10" fmla="*/ 0 w 3426406"/>
              <a:gd name="connsiteY10" fmla="*/ 2397469 h 4110672"/>
              <a:gd name="connsiteX11" fmla="*/ 1713203 w 3426406"/>
              <a:gd name="connsiteY11" fmla="*/ 684266 h 4110672"/>
              <a:gd name="connsiteX12" fmla="*/ 3219631 w 3426406"/>
              <a:gd name="connsiteY12" fmla="*/ 1580855 h 4110672"/>
              <a:gd name="connsiteX13" fmla="*/ 3279473 w 3426406"/>
              <a:gd name="connsiteY13" fmla="*/ 1705078 h 4110672"/>
              <a:gd name="connsiteX14" fmla="*/ 3279473 w 3426406"/>
              <a:gd name="connsiteY14" fmla="*/ 125190 h 4110672"/>
              <a:gd name="connsiteX0" fmla="*/ 3279473 w 3426406"/>
              <a:gd name="connsiteY0" fmla="*/ 234926 h 4220408"/>
              <a:gd name="connsiteX1" fmla="*/ 3420581 w 3426406"/>
              <a:gd name="connsiteY1" fmla="*/ 234926 h 4220408"/>
              <a:gd name="connsiteX2" fmla="*/ 3420581 w 3426406"/>
              <a:gd name="connsiteY2" fmla="*/ 2391848 h 4220408"/>
              <a:gd name="connsiteX3" fmla="*/ 3426406 w 3426406"/>
              <a:gd name="connsiteY3" fmla="*/ 2507205 h 4220408"/>
              <a:gd name="connsiteX4" fmla="*/ 3420581 w 3426406"/>
              <a:gd name="connsiteY4" fmla="*/ 2622562 h 4220408"/>
              <a:gd name="connsiteX5" fmla="*/ 3420581 w 3426406"/>
              <a:gd name="connsiteY5" fmla="*/ 2648704 h 4220408"/>
              <a:gd name="connsiteX6" fmla="*/ 3419078 w 3426406"/>
              <a:gd name="connsiteY6" fmla="*/ 2652334 h 4220408"/>
              <a:gd name="connsiteX7" fmla="*/ 3417561 w 3426406"/>
              <a:gd name="connsiteY7" fmla="*/ 2682370 h 4220408"/>
              <a:gd name="connsiteX8" fmla="*/ 1713203 w 3426406"/>
              <a:gd name="connsiteY8" fmla="*/ 4220408 h 4220408"/>
              <a:gd name="connsiteX9" fmla="*/ 0 w 3426406"/>
              <a:gd name="connsiteY9" fmla="*/ 2507205 h 4220408"/>
              <a:gd name="connsiteX10" fmla="*/ 1713203 w 3426406"/>
              <a:gd name="connsiteY10" fmla="*/ 794002 h 4220408"/>
              <a:gd name="connsiteX11" fmla="*/ 3219631 w 3426406"/>
              <a:gd name="connsiteY11" fmla="*/ 1690591 h 4220408"/>
              <a:gd name="connsiteX12" fmla="*/ 3279473 w 3426406"/>
              <a:gd name="connsiteY12" fmla="*/ 1814814 h 4220408"/>
              <a:gd name="connsiteX13" fmla="*/ 3279473 w 3426406"/>
              <a:gd name="connsiteY13" fmla="*/ 234926 h 4220408"/>
              <a:gd name="connsiteX0" fmla="*/ 3279473 w 3426406"/>
              <a:gd name="connsiteY0" fmla="*/ 0 h 3985482"/>
              <a:gd name="connsiteX1" fmla="*/ 3420581 w 3426406"/>
              <a:gd name="connsiteY1" fmla="*/ 0 h 3985482"/>
              <a:gd name="connsiteX2" fmla="*/ 3420581 w 3426406"/>
              <a:gd name="connsiteY2" fmla="*/ 2156922 h 3985482"/>
              <a:gd name="connsiteX3" fmla="*/ 3426406 w 3426406"/>
              <a:gd name="connsiteY3" fmla="*/ 2272279 h 3985482"/>
              <a:gd name="connsiteX4" fmla="*/ 3420581 w 3426406"/>
              <a:gd name="connsiteY4" fmla="*/ 2387636 h 3985482"/>
              <a:gd name="connsiteX5" fmla="*/ 3420581 w 3426406"/>
              <a:gd name="connsiteY5" fmla="*/ 2413778 h 3985482"/>
              <a:gd name="connsiteX6" fmla="*/ 3419078 w 3426406"/>
              <a:gd name="connsiteY6" fmla="*/ 2417408 h 3985482"/>
              <a:gd name="connsiteX7" fmla="*/ 3417561 w 3426406"/>
              <a:gd name="connsiteY7" fmla="*/ 2447444 h 3985482"/>
              <a:gd name="connsiteX8" fmla="*/ 1713203 w 3426406"/>
              <a:gd name="connsiteY8" fmla="*/ 3985482 h 3985482"/>
              <a:gd name="connsiteX9" fmla="*/ 0 w 3426406"/>
              <a:gd name="connsiteY9" fmla="*/ 2272279 h 3985482"/>
              <a:gd name="connsiteX10" fmla="*/ 1713203 w 3426406"/>
              <a:gd name="connsiteY10" fmla="*/ 559076 h 3985482"/>
              <a:gd name="connsiteX11" fmla="*/ 3219631 w 3426406"/>
              <a:gd name="connsiteY11" fmla="*/ 1455665 h 3985482"/>
              <a:gd name="connsiteX12" fmla="*/ 3279473 w 3426406"/>
              <a:gd name="connsiteY12" fmla="*/ 1579888 h 3985482"/>
              <a:gd name="connsiteX13" fmla="*/ 3279473 w 3426406"/>
              <a:gd name="connsiteY13" fmla="*/ 0 h 3985482"/>
              <a:gd name="connsiteX0" fmla="*/ 3279473 w 3426406"/>
              <a:gd name="connsiteY0" fmla="*/ 330925 h 3985482"/>
              <a:gd name="connsiteX1" fmla="*/ 3420581 w 3426406"/>
              <a:gd name="connsiteY1" fmla="*/ 0 h 3985482"/>
              <a:gd name="connsiteX2" fmla="*/ 3420581 w 3426406"/>
              <a:gd name="connsiteY2" fmla="*/ 2156922 h 3985482"/>
              <a:gd name="connsiteX3" fmla="*/ 3426406 w 3426406"/>
              <a:gd name="connsiteY3" fmla="*/ 2272279 h 3985482"/>
              <a:gd name="connsiteX4" fmla="*/ 3420581 w 3426406"/>
              <a:gd name="connsiteY4" fmla="*/ 2387636 h 3985482"/>
              <a:gd name="connsiteX5" fmla="*/ 3420581 w 3426406"/>
              <a:gd name="connsiteY5" fmla="*/ 2413778 h 3985482"/>
              <a:gd name="connsiteX6" fmla="*/ 3419078 w 3426406"/>
              <a:gd name="connsiteY6" fmla="*/ 2417408 h 3985482"/>
              <a:gd name="connsiteX7" fmla="*/ 3417561 w 3426406"/>
              <a:gd name="connsiteY7" fmla="*/ 2447444 h 3985482"/>
              <a:gd name="connsiteX8" fmla="*/ 1713203 w 3426406"/>
              <a:gd name="connsiteY8" fmla="*/ 3985482 h 3985482"/>
              <a:gd name="connsiteX9" fmla="*/ 0 w 3426406"/>
              <a:gd name="connsiteY9" fmla="*/ 2272279 h 3985482"/>
              <a:gd name="connsiteX10" fmla="*/ 1713203 w 3426406"/>
              <a:gd name="connsiteY10" fmla="*/ 559076 h 3985482"/>
              <a:gd name="connsiteX11" fmla="*/ 3219631 w 3426406"/>
              <a:gd name="connsiteY11" fmla="*/ 1455665 h 3985482"/>
              <a:gd name="connsiteX12" fmla="*/ 3279473 w 3426406"/>
              <a:gd name="connsiteY12" fmla="*/ 1579888 h 3985482"/>
              <a:gd name="connsiteX13" fmla="*/ 3279473 w 3426406"/>
              <a:gd name="connsiteY13" fmla="*/ 330925 h 3985482"/>
              <a:gd name="connsiteX0" fmla="*/ 3279473 w 3426406"/>
              <a:gd name="connsiteY0" fmla="*/ 0 h 3654557"/>
              <a:gd name="connsiteX1" fmla="*/ 3420581 w 3426406"/>
              <a:gd name="connsiteY1" fmla="*/ 0 h 3654557"/>
              <a:gd name="connsiteX2" fmla="*/ 3420581 w 3426406"/>
              <a:gd name="connsiteY2" fmla="*/ 1825997 h 3654557"/>
              <a:gd name="connsiteX3" fmla="*/ 3426406 w 3426406"/>
              <a:gd name="connsiteY3" fmla="*/ 1941354 h 3654557"/>
              <a:gd name="connsiteX4" fmla="*/ 3420581 w 3426406"/>
              <a:gd name="connsiteY4" fmla="*/ 2056711 h 3654557"/>
              <a:gd name="connsiteX5" fmla="*/ 3420581 w 3426406"/>
              <a:gd name="connsiteY5" fmla="*/ 2082853 h 3654557"/>
              <a:gd name="connsiteX6" fmla="*/ 3419078 w 3426406"/>
              <a:gd name="connsiteY6" fmla="*/ 2086483 h 3654557"/>
              <a:gd name="connsiteX7" fmla="*/ 3417561 w 3426406"/>
              <a:gd name="connsiteY7" fmla="*/ 2116519 h 3654557"/>
              <a:gd name="connsiteX8" fmla="*/ 1713203 w 3426406"/>
              <a:gd name="connsiteY8" fmla="*/ 3654557 h 3654557"/>
              <a:gd name="connsiteX9" fmla="*/ 0 w 3426406"/>
              <a:gd name="connsiteY9" fmla="*/ 1941354 h 3654557"/>
              <a:gd name="connsiteX10" fmla="*/ 1713203 w 3426406"/>
              <a:gd name="connsiteY10" fmla="*/ 228151 h 3654557"/>
              <a:gd name="connsiteX11" fmla="*/ 3219631 w 3426406"/>
              <a:gd name="connsiteY11" fmla="*/ 1124740 h 3654557"/>
              <a:gd name="connsiteX12" fmla="*/ 3279473 w 3426406"/>
              <a:gd name="connsiteY12" fmla="*/ 1248963 h 3654557"/>
              <a:gd name="connsiteX13" fmla="*/ 3279473 w 3426406"/>
              <a:gd name="connsiteY13" fmla="*/ 0 h 36545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426406" h="3654557">
                <a:moveTo>
                  <a:pt x="3279473" y="0"/>
                </a:moveTo>
                <a:lnTo>
                  <a:pt x="3420581" y="0"/>
                </a:lnTo>
                <a:lnTo>
                  <a:pt x="3420581" y="1825997"/>
                </a:lnTo>
                <a:lnTo>
                  <a:pt x="3426406" y="1941354"/>
                </a:lnTo>
                <a:lnTo>
                  <a:pt x="3420581" y="2056711"/>
                </a:lnTo>
                <a:lnTo>
                  <a:pt x="3420581" y="2082853"/>
                </a:lnTo>
                <a:lnTo>
                  <a:pt x="3419078" y="2086483"/>
                </a:lnTo>
                <a:cubicBezTo>
                  <a:pt x="3418572" y="2096495"/>
                  <a:pt x="3418067" y="2106507"/>
                  <a:pt x="3417561" y="2116519"/>
                </a:cubicBezTo>
                <a:cubicBezTo>
                  <a:pt x="3329828" y="2980412"/>
                  <a:pt x="2600243" y="3654557"/>
                  <a:pt x="1713203" y="3654557"/>
                </a:cubicBezTo>
                <a:cubicBezTo>
                  <a:pt x="767027" y="3654557"/>
                  <a:pt x="0" y="2887530"/>
                  <a:pt x="0" y="1941354"/>
                </a:cubicBezTo>
                <a:cubicBezTo>
                  <a:pt x="0" y="995178"/>
                  <a:pt x="767027" y="228151"/>
                  <a:pt x="1713203" y="228151"/>
                </a:cubicBezTo>
                <a:cubicBezTo>
                  <a:pt x="2363699" y="228151"/>
                  <a:pt x="2929519" y="590691"/>
                  <a:pt x="3219631" y="1124740"/>
                </a:cubicBezTo>
                <a:lnTo>
                  <a:pt x="3279473" y="1248963"/>
                </a:lnTo>
                <a:lnTo>
                  <a:pt x="3279473" y="0"/>
                </a:lnTo>
                <a:close/>
              </a:path>
            </a:pathLst>
          </a:custGeom>
          <a:solidFill>
            <a:schemeClr val="accent3">
              <a:lumMod val="20000"/>
              <a:lumOff val="80000"/>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772"/>
          </a:p>
        </p:txBody>
      </p:sp>
      <p:sp>
        <p:nvSpPr>
          <p:cNvPr id="21" name="Freeform 20">
            <a:extLst>
              <a:ext uri="{FF2B5EF4-FFF2-40B4-BE49-F238E27FC236}">
                <a16:creationId xmlns:a16="http://schemas.microsoft.com/office/drawing/2014/main" id="{A7399EFC-6148-FEEF-8551-E041F7211449}"/>
              </a:ext>
            </a:extLst>
          </p:cNvPr>
          <p:cNvSpPr/>
          <p:nvPr/>
        </p:nvSpPr>
        <p:spPr>
          <a:xfrm rot="5400000">
            <a:off x="5740610" y="2385269"/>
            <a:ext cx="4122456" cy="3572333"/>
          </a:xfrm>
          <a:custGeom>
            <a:avLst/>
            <a:gdLst>
              <a:gd name="connsiteX0" fmla="*/ 2320168 w 3897831"/>
              <a:gd name="connsiteY0" fmla="*/ 0 h 3155326"/>
              <a:gd name="connsiteX1" fmla="*/ 3897831 w 3897831"/>
              <a:gd name="connsiteY1" fmla="*/ 1577663 h 3155326"/>
              <a:gd name="connsiteX2" fmla="*/ 2320168 w 3897831"/>
              <a:gd name="connsiteY2" fmla="*/ 3155326 h 3155326"/>
              <a:gd name="connsiteX3" fmla="*/ 742505 w 3897831"/>
              <a:gd name="connsiteY3" fmla="*/ 1577663 h 3155326"/>
              <a:gd name="connsiteX4" fmla="*/ 1568161 w 3897831"/>
              <a:gd name="connsiteY4" fmla="*/ 190416 h 3155326"/>
              <a:gd name="connsiteX5" fmla="*/ 1648618 w 3897831"/>
              <a:gd name="connsiteY5" fmla="*/ 151657 h 3155326"/>
              <a:gd name="connsiteX6" fmla="*/ 23518 w 3897831"/>
              <a:gd name="connsiteY6" fmla="*/ 151657 h 3155326"/>
              <a:gd name="connsiteX7" fmla="*/ 0 w 3897831"/>
              <a:gd name="connsiteY7" fmla="*/ 128139 h 3155326"/>
              <a:gd name="connsiteX8" fmla="*/ 0 w 3897831"/>
              <a:gd name="connsiteY8" fmla="*/ 34067 h 3155326"/>
              <a:gd name="connsiteX9" fmla="*/ 23518 w 3897831"/>
              <a:gd name="connsiteY9" fmla="*/ 10549 h 3155326"/>
              <a:gd name="connsiteX10" fmla="*/ 2143112 w 3897831"/>
              <a:gd name="connsiteY10" fmla="*/ 10549 h 3155326"/>
              <a:gd name="connsiteX11" fmla="*/ 2158861 w 3897831"/>
              <a:gd name="connsiteY11" fmla="*/ 8145 h 3155326"/>
              <a:gd name="connsiteX12" fmla="*/ 2320168 w 3897831"/>
              <a:gd name="connsiteY12" fmla="*/ 0 h 3155326"/>
              <a:gd name="connsiteX0" fmla="*/ 2320168 w 3897831"/>
              <a:gd name="connsiteY0" fmla="*/ 0 h 3155326"/>
              <a:gd name="connsiteX1" fmla="*/ 3897831 w 3897831"/>
              <a:gd name="connsiteY1" fmla="*/ 1577663 h 3155326"/>
              <a:gd name="connsiteX2" fmla="*/ 2320168 w 3897831"/>
              <a:gd name="connsiteY2" fmla="*/ 3155326 h 3155326"/>
              <a:gd name="connsiteX3" fmla="*/ 742505 w 3897831"/>
              <a:gd name="connsiteY3" fmla="*/ 1577663 h 3155326"/>
              <a:gd name="connsiteX4" fmla="*/ 1568161 w 3897831"/>
              <a:gd name="connsiteY4" fmla="*/ 190416 h 3155326"/>
              <a:gd name="connsiteX5" fmla="*/ 1648618 w 3897831"/>
              <a:gd name="connsiteY5" fmla="*/ 151657 h 3155326"/>
              <a:gd name="connsiteX6" fmla="*/ 23518 w 3897831"/>
              <a:gd name="connsiteY6" fmla="*/ 151657 h 3155326"/>
              <a:gd name="connsiteX7" fmla="*/ 0 w 3897831"/>
              <a:gd name="connsiteY7" fmla="*/ 128139 h 3155326"/>
              <a:gd name="connsiteX8" fmla="*/ 23518 w 3897831"/>
              <a:gd name="connsiteY8" fmla="*/ 10549 h 3155326"/>
              <a:gd name="connsiteX9" fmla="*/ 2143112 w 3897831"/>
              <a:gd name="connsiteY9" fmla="*/ 10549 h 3155326"/>
              <a:gd name="connsiteX10" fmla="*/ 2158861 w 3897831"/>
              <a:gd name="connsiteY10" fmla="*/ 8145 h 3155326"/>
              <a:gd name="connsiteX11" fmla="*/ 2320168 w 3897831"/>
              <a:gd name="connsiteY11" fmla="*/ 0 h 3155326"/>
              <a:gd name="connsiteX0" fmla="*/ 2531704 w 4109367"/>
              <a:gd name="connsiteY0" fmla="*/ 0 h 3155326"/>
              <a:gd name="connsiteX1" fmla="*/ 4109367 w 4109367"/>
              <a:gd name="connsiteY1" fmla="*/ 1577663 h 3155326"/>
              <a:gd name="connsiteX2" fmla="*/ 2531704 w 4109367"/>
              <a:gd name="connsiteY2" fmla="*/ 3155326 h 3155326"/>
              <a:gd name="connsiteX3" fmla="*/ 954041 w 4109367"/>
              <a:gd name="connsiteY3" fmla="*/ 1577663 h 3155326"/>
              <a:gd name="connsiteX4" fmla="*/ 1779697 w 4109367"/>
              <a:gd name="connsiteY4" fmla="*/ 190416 h 3155326"/>
              <a:gd name="connsiteX5" fmla="*/ 1860154 w 4109367"/>
              <a:gd name="connsiteY5" fmla="*/ 151657 h 3155326"/>
              <a:gd name="connsiteX6" fmla="*/ 235054 w 4109367"/>
              <a:gd name="connsiteY6" fmla="*/ 151657 h 3155326"/>
              <a:gd name="connsiteX7" fmla="*/ 235054 w 4109367"/>
              <a:gd name="connsiteY7" fmla="*/ 10549 h 3155326"/>
              <a:gd name="connsiteX8" fmla="*/ 2354648 w 4109367"/>
              <a:gd name="connsiteY8" fmla="*/ 10549 h 3155326"/>
              <a:gd name="connsiteX9" fmla="*/ 2370397 w 4109367"/>
              <a:gd name="connsiteY9" fmla="*/ 8145 h 3155326"/>
              <a:gd name="connsiteX10" fmla="*/ 2531704 w 4109367"/>
              <a:gd name="connsiteY10" fmla="*/ 0 h 3155326"/>
              <a:gd name="connsiteX0" fmla="*/ 2296650 w 3874313"/>
              <a:gd name="connsiteY0" fmla="*/ 0 h 3155326"/>
              <a:gd name="connsiteX1" fmla="*/ 3874313 w 3874313"/>
              <a:gd name="connsiteY1" fmla="*/ 1577663 h 3155326"/>
              <a:gd name="connsiteX2" fmla="*/ 2296650 w 3874313"/>
              <a:gd name="connsiteY2" fmla="*/ 3155326 h 3155326"/>
              <a:gd name="connsiteX3" fmla="*/ 718987 w 3874313"/>
              <a:gd name="connsiteY3" fmla="*/ 1577663 h 3155326"/>
              <a:gd name="connsiteX4" fmla="*/ 1544643 w 3874313"/>
              <a:gd name="connsiteY4" fmla="*/ 190416 h 3155326"/>
              <a:gd name="connsiteX5" fmla="*/ 1625100 w 3874313"/>
              <a:gd name="connsiteY5" fmla="*/ 151657 h 3155326"/>
              <a:gd name="connsiteX6" fmla="*/ 0 w 3874313"/>
              <a:gd name="connsiteY6" fmla="*/ 151657 h 3155326"/>
              <a:gd name="connsiteX7" fmla="*/ 0 w 3874313"/>
              <a:gd name="connsiteY7" fmla="*/ 10549 h 3155326"/>
              <a:gd name="connsiteX8" fmla="*/ 2119594 w 3874313"/>
              <a:gd name="connsiteY8" fmla="*/ 10549 h 3155326"/>
              <a:gd name="connsiteX9" fmla="*/ 2135343 w 3874313"/>
              <a:gd name="connsiteY9" fmla="*/ 8145 h 3155326"/>
              <a:gd name="connsiteX10" fmla="*/ 2296650 w 3874313"/>
              <a:gd name="connsiteY10" fmla="*/ 0 h 3155326"/>
              <a:gd name="connsiteX0" fmla="*/ 2296650 w 3874313"/>
              <a:gd name="connsiteY0" fmla="*/ 0 h 3155326"/>
              <a:gd name="connsiteX1" fmla="*/ 3874313 w 3874313"/>
              <a:gd name="connsiteY1" fmla="*/ 1577663 h 3155326"/>
              <a:gd name="connsiteX2" fmla="*/ 2296650 w 3874313"/>
              <a:gd name="connsiteY2" fmla="*/ 3155326 h 3155326"/>
              <a:gd name="connsiteX3" fmla="*/ 718987 w 3874313"/>
              <a:gd name="connsiteY3" fmla="*/ 1577663 h 3155326"/>
              <a:gd name="connsiteX4" fmla="*/ 1544643 w 3874313"/>
              <a:gd name="connsiteY4" fmla="*/ 190416 h 3155326"/>
              <a:gd name="connsiteX5" fmla="*/ 1625100 w 3874313"/>
              <a:gd name="connsiteY5" fmla="*/ 151657 h 3155326"/>
              <a:gd name="connsiteX6" fmla="*/ 0 w 3874313"/>
              <a:gd name="connsiteY6" fmla="*/ 151657 h 3155326"/>
              <a:gd name="connsiteX7" fmla="*/ 233082 w 3874313"/>
              <a:gd name="connsiteY7" fmla="*/ 10549 h 3155326"/>
              <a:gd name="connsiteX8" fmla="*/ 2119594 w 3874313"/>
              <a:gd name="connsiteY8" fmla="*/ 10549 h 3155326"/>
              <a:gd name="connsiteX9" fmla="*/ 2135343 w 3874313"/>
              <a:gd name="connsiteY9" fmla="*/ 8145 h 3155326"/>
              <a:gd name="connsiteX10" fmla="*/ 2296650 w 3874313"/>
              <a:gd name="connsiteY10" fmla="*/ 0 h 3155326"/>
              <a:gd name="connsiteX0" fmla="*/ 2063568 w 3641231"/>
              <a:gd name="connsiteY0" fmla="*/ 0 h 3155326"/>
              <a:gd name="connsiteX1" fmla="*/ 3641231 w 3641231"/>
              <a:gd name="connsiteY1" fmla="*/ 1577663 h 3155326"/>
              <a:gd name="connsiteX2" fmla="*/ 2063568 w 3641231"/>
              <a:gd name="connsiteY2" fmla="*/ 3155326 h 3155326"/>
              <a:gd name="connsiteX3" fmla="*/ 485905 w 3641231"/>
              <a:gd name="connsiteY3" fmla="*/ 1577663 h 3155326"/>
              <a:gd name="connsiteX4" fmla="*/ 1311561 w 3641231"/>
              <a:gd name="connsiteY4" fmla="*/ 190416 h 3155326"/>
              <a:gd name="connsiteX5" fmla="*/ 1392018 w 3641231"/>
              <a:gd name="connsiteY5" fmla="*/ 151657 h 3155326"/>
              <a:gd name="connsiteX6" fmla="*/ 5977 w 3641231"/>
              <a:gd name="connsiteY6" fmla="*/ 157634 h 3155326"/>
              <a:gd name="connsiteX7" fmla="*/ 0 w 3641231"/>
              <a:gd name="connsiteY7" fmla="*/ 10549 h 3155326"/>
              <a:gd name="connsiteX8" fmla="*/ 1886512 w 3641231"/>
              <a:gd name="connsiteY8" fmla="*/ 10549 h 3155326"/>
              <a:gd name="connsiteX9" fmla="*/ 1902261 w 3641231"/>
              <a:gd name="connsiteY9" fmla="*/ 8145 h 3155326"/>
              <a:gd name="connsiteX10" fmla="*/ 2063568 w 3641231"/>
              <a:gd name="connsiteY10" fmla="*/ 0 h 315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641231" h="3155326">
                <a:moveTo>
                  <a:pt x="2063568" y="0"/>
                </a:moveTo>
                <a:cubicBezTo>
                  <a:pt x="2934887" y="0"/>
                  <a:pt x="3641231" y="706344"/>
                  <a:pt x="3641231" y="1577663"/>
                </a:cubicBezTo>
                <a:cubicBezTo>
                  <a:pt x="3641231" y="2448982"/>
                  <a:pt x="2934887" y="3155326"/>
                  <a:pt x="2063568" y="3155326"/>
                </a:cubicBezTo>
                <a:cubicBezTo>
                  <a:pt x="1192249" y="3155326"/>
                  <a:pt x="485905" y="2448982"/>
                  <a:pt x="485905" y="1577663"/>
                </a:cubicBezTo>
                <a:cubicBezTo>
                  <a:pt x="485905" y="978631"/>
                  <a:pt x="819763" y="457576"/>
                  <a:pt x="1311561" y="190416"/>
                </a:cubicBezTo>
                <a:lnTo>
                  <a:pt x="1392018" y="151657"/>
                </a:lnTo>
                <a:lnTo>
                  <a:pt x="5977" y="157634"/>
                </a:lnTo>
                <a:lnTo>
                  <a:pt x="0" y="10549"/>
                </a:lnTo>
                <a:lnTo>
                  <a:pt x="1886512" y="10549"/>
                </a:lnTo>
                <a:lnTo>
                  <a:pt x="1902261" y="8145"/>
                </a:lnTo>
                <a:cubicBezTo>
                  <a:pt x="1955298" y="2759"/>
                  <a:pt x="2009111" y="0"/>
                  <a:pt x="2063568" y="0"/>
                </a:cubicBezTo>
                <a:close/>
              </a:path>
            </a:pathLst>
          </a:custGeom>
          <a:solidFill>
            <a:schemeClr val="accent3">
              <a:lumMod val="40000"/>
              <a:lumOff val="60000"/>
              <a:alpha val="67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en-GB" sz="1181" b="1">
              <a:latin typeface="Montserrat" pitchFamily="2" charset="77"/>
            </a:endParaRPr>
          </a:p>
        </p:txBody>
      </p:sp>
      <p:sp>
        <p:nvSpPr>
          <p:cNvPr id="22" name="Freeform 21">
            <a:extLst>
              <a:ext uri="{FF2B5EF4-FFF2-40B4-BE49-F238E27FC236}">
                <a16:creationId xmlns:a16="http://schemas.microsoft.com/office/drawing/2014/main" id="{52AB11F6-923B-2B57-1095-8080EE084580}"/>
              </a:ext>
            </a:extLst>
          </p:cNvPr>
          <p:cNvSpPr/>
          <p:nvPr/>
        </p:nvSpPr>
        <p:spPr>
          <a:xfrm rot="10800000">
            <a:off x="6157824" y="1956008"/>
            <a:ext cx="3250440" cy="4122366"/>
          </a:xfrm>
          <a:custGeom>
            <a:avLst/>
            <a:gdLst>
              <a:gd name="connsiteX0" fmla="*/ 0 w 2871008"/>
              <a:gd name="connsiteY0" fmla="*/ 1435504 h 3826035"/>
              <a:gd name="connsiteX1" fmla="*/ 1435504 w 2871008"/>
              <a:gd name="connsiteY1" fmla="*/ 0 h 3826035"/>
              <a:gd name="connsiteX2" fmla="*/ 2871008 w 2871008"/>
              <a:gd name="connsiteY2" fmla="*/ 1435504 h 3826035"/>
              <a:gd name="connsiteX3" fmla="*/ 2863596 w 2871008"/>
              <a:gd name="connsiteY3" fmla="*/ 1582276 h 3826035"/>
              <a:gd name="connsiteX4" fmla="*/ 2862366 w 2871008"/>
              <a:gd name="connsiteY4" fmla="*/ 1590340 h 3826035"/>
              <a:gd name="connsiteX5" fmla="*/ 2862366 w 2871008"/>
              <a:gd name="connsiteY5" fmla="*/ 3802517 h 3826035"/>
              <a:gd name="connsiteX6" fmla="*/ 2838848 w 2871008"/>
              <a:gd name="connsiteY6" fmla="*/ 3826035 h 3826035"/>
              <a:gd name="connsiteX7" fmla="*/ 2744776 w 2871008"/>
              <a:gd name="connsiteY7" fmla="*/ 3826035 h 3826035"/>
              <a:gd name="connsiteX8" fmla="*/ 2721258 w 2871008"/>
              <a:gd name="connsiteY8" fmla="*/ 3802517 h 3826035"/>
              <a:gd name="connsiteX9" fmla="*/ 2721258 w 2871008"/>
              <a:gd name="connsiteY9" fmla="*/ 2070952 h 3826035"/>
              <a:gd name="connsiteX10" fmla="*/ 2697750 w 2871008"/>
              <a:gd name="connsiteY10" fmla="*/ 2119751 h 3826035"/>
              <a:gd name="connsiteX11" fmla="*/ 1435504 w 2871008"/>
              <a:gd name="connsiteY11" fmla="*/ 2871008 h 3826035"/>
              <a:gd name="connsiteX12" fmla="*/ 0 w 2871008"/>
              <a:gd name="connsiteY12" fmla="*/ 1435504 h 3826035"/>
              <a:gd name="connsiteX0" fmla="*/ 0 w 2871008"/>
              <a:gd name="connsiteY0" fmla="*/ 1435504 h 3826035"/>
              <a:gd name="connsiteX1" fmla="*/ 1435504 w 2871008"/>
              <a:gd name="connsiteY1" fmla="*/ 0 h 3826035"/>
              <a:gd name="connsiteX2" fmla="*/ 2871008 w 2871008"/>
              <a:gd name="connsiteY2" fmla="*/ 1435504 h 3826035"/>
              <a:gd name="connsiteX3" fmla="*/ 2863596 w 2871008"/>
              <a:gd name="connsiteY3" fmla="*/ 1582276 h 3826035"/>
              <a:gd name="connsiteX4" fmla="*/ 2862366 w 2871008"/>
              <a:gd name="connsiteY4" fmla="*/ 1590340 h 3826035"/>
              <a:gd name="connsiteX5" fmla="*/ 2862366 w 2871008"/>
              <a:gd name="connsiteY5" fmla="*/ 3802517 h 3826035"/>
              <a:gd name="connsiteX6" fmla="*/ 2838848 w 2871008"/>
              <a:gd name="connsiteY6" fmla="*/ 3826035 h 3826035"/>
              <a:gd name="connsiteX7" fmla="*/ 2721258 w 2871008"/>
              <a:gd name="connsiteY7" fmla="*/ 3802517 h 3826035"/>
              <a:gd name="connsiteX8" fmla="*/ 2721258 w 2871008"/>
              <a:gd name="connsiteY8" fmla="*/ 2070952 h 3826035"/>
              <a:gd name="connsiteX9" fmla="*/ 2697750 w 2871008"/>
              <a:gd name="connsiteY9" fmla="*/ 2119751 h 3826035"/>
              <a:gd name="connsiteX10" fmla="*/ 1435504 w 2871008"/>
              <a:gd name="connsiteY10" fmla="*/ 2871008 h 3826035"/>
              <a:gd name="connsiteX11" fmla="*/ 0 w 2871008"/>
              <a:gd name="connsiteY11" fmla="*/ 1435504 h 3826035"/>
              <a:gd name="connsiteX0" fmla="*/ 0 w 2871008"/>
              <a:gd name="connsiteY0" fmla="*/ 1435504 h 4049909"/>
              <a:gd name="connsiteX1" fmla="*/ 1435504 w 2871008"/>
              <a:gd name="connsiteY1" fmla="*/ 0 h 4049909"/>
              <a:gd name="connsiteX2" fmla="*/ 2871008 w 2871008"/>
              <a:gd name="connsiteY2" fmla="*/ 1435504 h 4049909"/>
              <a:gd name="connsiteX3" fmla="*/ 2863596 w 2871008"/>
              <a:gd name="connsiteY3" fmla="*/ 1582276 h 4049909"/>
              <a:gd name="connsiteX4" fmla="*/ 2862366 w 2871008"/>
              <a:gd name="connsiteY4" fmla="*/ 1590340 h 4049909"/>
              <a:gd name="connsiteX5" fmla="*/ 2862366 w 2871008"/>
              <a:gd name="connsiteY5" fmla="*/ 3802517 h 4049909"/>
              <a:gd name="connsiteX6" fmla="*/ 2721258 w 2871008"/>
              <a:gd name="connsiteY6" fmla="*/ 3802517 h 4049909"/>
              <a:gd name="connsiteX7" fmla="*/ 2721258 w 2871008"/>
              <a:gd name="connsiteY7" fmla="*/ 2070952 h 4049909"/>
              <a:gd name="connsiteX8" fmla="*/ 2697750 w 2871008"/>
              <a:gd name="connsiteY8" fmla="*/ 2119751 h 4049909"/>
              <a:gd name="connsiteX9" fmla="*/ 1435504 w 2871008"/>
              <a:gd name="connsiteY9" fmla="*/ 2871008 h 4049909"/>
              <a:gd name="connsiteX10" fmla="*/ 0 w 2871008"/>
              <a:gd name="connsiteY10" fmla="*/ 1435504 h 4049909"/>
              <a:gd name="connsiteX0" fmla="*/ 0 w 2871008"/>
              <a:gd name="connsiteY0" fmla="*/ 1435504 h 3802517"/>
              <a:gd name="connsiteX1" fmla="*/ 1435504 w 2871008"/>
              <a:gd name="connsiteY1" fmla="*/ 0 h 3802517"/>
              <a:gd name="connsiteX2" fmla="*/ 2871008 w 2871008"/>
              <a:gd name="connsiteY2" fmla="*/ 1435504 h 3802517"/>
              <a:gd name="connsiteX3" fmla="*/ 2863596 w 2871008"/>
              <a:gd name="connsiteY3" fmla="*/ 1582276 h 3802517"/>
              <a:gd name="connsiteX4" fmla="*/ 2862366 w 2871008"/>
              <a:gd name="connsiteY4" fmla="*/ 1590340 h 3802517"/>
              <a:gd name="connsiteX5" fmla="*/ 2862366 w 2871008"/>
              <a:gd name="connsiteY5" fmla="*/ 3802517 h 3802517"/>
              <a:gd name="connsiteX6" fmla="*/ 2721258 w 2871008"/>
              <a:gd name="connsiteY6" fmla="*/ 3802517 h 3802517"/>
              <a:gd name="connsiteX7" fmla="*/ 2721258 w 2871008"/>
              <a:gd name="connsiteY7" fmla="*/ 2070952 h 3802517"/>
              <a:gd name="connsiteX8" fmla="*/ 2697750 w 2871008"/>
              <a:gd name="connsiteY8" fmla="*/ 2119751 h 3802517"/>
              <a:gd name="connsiteX9" fmla="*/ 1435504 w 2871008"/>
              <a:gd name="connsiteY9" fmla="*/ 2871008 h 3802517"/>
              <a:gd name="connsiteX10" fmla="*/ 0 w 2871008"/>
              <a:gd name="connsiteY10" fmla="*/ 1435504 h 3802517"/>
              <a:gd name="connsiteX0" fmla="*/ 0 w 2871008"/>
              <a:gd name="connsiteY0" fmla="*/ 1435504 h 3802517"/>
              <a:gd name="connsiteX1" fmla="*/ 1435504 w 2871008"/>
              <a:gd name="connsiteY1" fmla="*/ 0 h 3802517"/>
              <a:gd name="connsiteX2" fmla="*/ 2871008 w 2871008"/>
              <a:gd name="connsiteY2" fmla="*/ 1435504 h 3802517"/>
              <a:gd name="connsiteX3" fmla="*/ 2863596 w 2871008"/>
              <a:gd name="connsiteY3" fmla="*/ 1582276 h 3802517"/>
              <a:gd name="connsiteX4" fmla="*/ 2862366 w 2871008"/>
              <a:gd name="connsiteY4" fmla="*/ 1590340 h 3802517"/>
              <a:gd name="connsiteX5" fmla="*/ 2868346 w 2871008"/>
              <a:gd name="connsiteY5" fmla="*/ 3635176 h 3802517"/>
              <a:gd name="connsiteX6" fmla="*/ 2721258 w 2871008"/>
              <a:gd name="connsiteY6" fmla="*/ 3802517 h 3802517"/>
              <a:gd name="connsiteX7" fmla="*/ 2721258 w 2871008"/>
              <a:gd name="connsiteY7" fmla="*/ 2070952 h 3802517"/>
              <a:gd name="connsiteX8" fmla="*/ 2697750 w 2871008"/>
              <a:gd name="connsiteY8" fmla="*/ 2119751 h 3802517"/>
              <a:gd name="connsiteX9" fmla="*/ 1435504 w 2871008"/>
              <a:gd name="connsiteY9" fmla="*/ 2871008 h 3802517"/>
              <a:gd name="connsiteX10" fmla="*/ 0 w 2871008"/>
              <a:gd name="connsiteY10" fmla="*/ 1435504 h 3802517"/>
              <a:gd name="connsiteX0" fmla="*/ 0 w 2871008"/>
              <a:gd name="connsiteY0" fmla="*/ 1435504 h 3641152"/>
              <a:gd name="connsiteX1" fmla="*/ 1435504 w 2871008"/>
              <a:gd name="connsiteY1" fmla="*/ 0 h 3641152"/>
              <a:gd name="connsiteX2" fmla="*/ 2871008 w 2871008"/>
              <a:gd name="connsiteY2" fmla="*/ 1435504 h 3641152"/>
              <a:gd name="connsiteX3" fmla="*/ 2863596 w 2871008"/>
              <a:gd name="connsiteY3" fmla="*/ 1582276 h 3641152"/>
              <a:gd name="connsiteX4" fmla="*/ 2862366 w 2871008"/>
              <a:gd name="connsiteY4" fmla="*/ 1590340 h 3641152"/>
              <a:gd name="connsiteX5" fmla="*/ 2868346 w 2871008"/>
              <a:gd name="connsiteY5" fmla="*/ 3635176 h 3641152"/>
              <a:gd name="connsiteX6" fmla="*/ 2721261 w 2871008"/>
              <a:gd name="connsiteY6" fmla="*/ 3641152 h 3641152"/>
              <a:gd name="connsiteX7" fmla="*/ 2721258 w 2871008"/>
              <a:gd name="connsiteY7" fmla="*/ 2070952 h 3641152"/>
              <a:gd name="connsiteX8" fmla="*/ 2697750 w 2871008"/>
              <a:gd name="connsiteY8" fmla="*/ 2119751 h 3641152"/>
              <a:gd name="connsiteX9" fmla="*/ 1435504 w 2871008"/>
              <a:gd name="connsiteY9" fmla="*/ 2871008 h 3641152"/>
              <a:gd name="connsiteX10" fmla="*/ 0 w 2871008"/>
              <a:gd name="connsiteY10" fmla="*/ 1435504 h 36411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871008" h="3641152">
                <a:moveTo>
                  <a:pt x="0" y="1435504"/>
                </a:moveTo>
                <a:cubicBezTo>
                  <a:pt x="0" y="642697"/>
                  <a:pt x="642697" y="0"/>
                  <a:pt x="1435504" y="0"/>
                </a:cubicBezTo>
                <a:cubicBezTo>
                  <a:pt x="2228311" y="0"/>
                  <a:pt x="2871008" y="642697"/>
                  <a:pt x="2871008" y="1435504"/>
                </a:cubicBezTo>
                <a:cubicBezTo>
                  <a:pt x="2871008" y="1485055"/>
                  <a:pt x="2868497" y="1534019"/>
                  <a:pt x="2863596" y="1582276"/>
                </a:cubicBezTo>
                <a:lnTo>
                  <a:pt x="2862366" y="1590340"/>
                </a:lnTo>
                <a:cubicBezTo>
                  <a:pt x="2864359" y="2271952"/>
                  <a:pt x="2866353" y="2953564"/>
                  <a:pt x="2868346" y="3635176"/>
                </a:cubicBezTo>
                <a:lnTo>
                  <a:pt x="2721261" y="3641152"/>
                </a:lnTo>
                <a:lnTo>
                  <a:pt x="2721258" y="2070952"/>
                </a:lnTo>
                <a:lnTo>
                  <a:pt x="2697750" y="2119751"/>
                </a:lnTo>
                <a:cubicBezTo>
                  <a:pt x="2454663" y="2567233"/>
                  <a:pt x="1980559" y="2871008"/>
                  <a:pt x="1435504" y="2871008"/>
                </a:cubicBezTo>
                <a:cubicBezTo>
                  <a:pt x="642697" y="2871008"/>
                  <a:pt x="0" y="2228311"/>
                  <a:pt x="0" y="1435504"/>
                </a:cubicBezTo>
                <a:close/>
              </a:path>
            </a:pathLst>
          </a:custGeom>
          <a:solidFill>
            <a:schemeClr val="accent3">
              <a:lumMod val="60000"/>
              <a:lumOff val="40000"/>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772"/>
          </a:p>
        </p:txBody>
      </p:sp>
      <p:sp>
        <p:nvSpPr>
          <p:cNvPr id="23" name="Freeform 22">
            <a:extLst>
              <a:ext uri="{FF2B5EF4-FFF2-40B4-BE49-F238E27FC236}">
                <a16:creationId xmlns:a16="http://schemas.microsoft.com/office/drawing/2014/main" id="{2DBCF47E-5E2B-4729-FD9A-4FBD6C899EDB}"/>
              </a:ext>
            </a:extLst>
          </p:cNvPr>
          <p:cNvSpPr/>
          <p:nvPr/>
        </p:nvSpPr>
        <p:spPr>
          <a:xfrm rot="5400000">
            <a:off x="5802441" y="2473823"/>
            <a:ext cx="2899651" cy="3950131"/>
          </a:xfrm>
          <a:custGeom>
            <a:avLst/>
            <a:gdLst>
              <a:gd name="connsiteX0" fmla="*/ 1280584 w 2561168"/>
              <a:gd name="connsiteY0" fmla="*/ 0 h 3644023"/>
              <a:gd name="connsiteX1" fmla="*/ 2561168 w 2561168"/>
              <a:gd name="connsiteY1" fmla="*/ 1280584 h 3644023"/>
              <a:gd name="connsiteX2" fmla="*/ 1280584 w 2561168"/>
              <a:gd name="connsiteY2" fmla="*/ 2561168 h 3644023"/>
              <a:gd name="connsiteX3" fmla="*/ 154560 w 2561168"/>
              <a:gd name="connsiteY3" fmla="*/ 1890986 h 3644023"/>
              <a:gd name="connsiteX4" fmla="*/ 141959 w 2561168"/>
              <a:gd name="connsiteY4" fmla="*/ 1864829 h 3644023"/>
              <a:gd name="connsiteX5" fmla="*/ 141959 w 2561168"/>
              <a:gd name="connsiteY5" fmla="*/ 3620505 h 3644023"/>
              <a:gd name="connsiteX6" fmla="*/ 118441 w 2561168"/>
              <a:gd name="connsiteY6" fmla="*/ 3644023 h 3644023"/>
              <a:gd name="connsiteX7" fmla="*/ 24369 w 2561168"/>
              <a:gd name="connsiteY7" fmla="*/ 3644023 h 3644023"/>
              <a:gd name="connsiteX8" fmla="*/ 851 w 2561168"/>
              <a:gd name="connsiteY8" fmla="*/ 3620505 h 3644023"/>
              <a:gd name="connsiteX9" fmla="*/ 851 w 2561168"/>
              <a:gd name="connsiteY9" fmla="*/ 1297437 h 3644023"/>
              <a:gd name="connsiteX10" fmla="*/ 0 w 2561168"/>
              <a:gd name="connsiteY10" fmla="*/ 1280584 h 3644023"/>
              <a:gd name="connsiteX11" fmla="*/ 851 w 2561168"/>
              <a:gd name="connsiteY11" fmla="*/ 1263731 h 3644023"/>
              <a:gd name="connsiteX12" fmla="*/ 851 w 2561168"/>
              <a:gd name="connsiteY12" fmla="*/ 1206727 h 3644023"/>
              <a:gd name="connsiteX13" fmla="*/ 4129 w 2561168"/>
              <a:gd name="connsiteY13" fmla="*/ 1198813 h 3644023"/>
              <a:gd name="connsiteX14" fmla="*/ 6612 w 2561168"/>
              <a:gd name="connsiteY14" fmla="*/ 1149652 h 3644023"/>
              <a:gd name="connsiteX15" fmla="*/ 1280584 w 2561168"/>
              <a:gd name="connsiteY15" fmla="*/ 0 h 3644023"/>
              <a:gd name="connsiteX0" fmla="*/ 1280584 w 2561168"/>
              <a:gd name="connsiteY0" fmla="*/ 0 h 3758683"/>
              <a:gd name="connsiteX1" fmla="*/ 2561168 w 2561168"/>
              <a:gd name="connsiteY1" fmla="*/ 1280584 h 3758683"/>
              <a:gd name="connsiteX2" fmla="*/ 1280584 w 2561168"/>
              <a:gd name="connsiteY2" fmla="*/ 2561168 h 3758683"/>
              <a:gd name="connsiteX3" fmla="*/ 154560 w 2561168"/>
              <a:gd name="connsiteY3" fmla="*/ 1890986 h 3758683"/>
              <a:gd name="connsiteX4" fmla="*/ 141959 w 2561168"/>
              <a:gd name="connsiteY4" fmla="*/ 1864829 h 3758683"/>
              <a:gd name="connsiteX5" fmla="*/ 141959 w 2561168"/>
              <a:gd name="connsiteY5" fmla="*/ 3620505 h 3758683"/>
              <a:gd name="connsiteX6" fmla="*/ 24369 w 2561168"/>
              <a:gd name="connsiteY6" fmla="*/ 3644023 h 3758683"/>
              <a:gd name="connsiteX7" fmla="*/ 851 w 2561168"/>
              <a:gd name="connsiteY7" fmla="*/ 3620505 h 3758683"/>
              <a:gd name="connsiteX8" fmla="*/ 851 w 2561168"/>
              <a:gd name="connsiteY8" fmla="*/ 1297437 h 3758683"/>
              <a:gd name="connsiteX9" fmla="*/ 0 w 2561168"/>
              <a:gd name="connsiteY9" fmla="*/ 1280584 h 3758683"/>
              <a:gd name="connsiteX10" fmla="*/ 851 w 2561168"/>
              <a:gd name="connsiteY10" fmla="*/ 1263731 h 3758683"/>
              <a:gd name="connsiteX11" fmla="*/ 851 w 2561168"/>
              <a:gd name="connsiteY11" fmla="*/ 1206727 h 3758683"/>
              <a:gd name="connsiteX12" fmla="*/ 4129 w 2561168"/>
              <a:gd name="connsiteY12" fmla="*/ 1198813 h 3758683"/>
              <a:gd name="connsiteX13" fmla="*/ 6612 w 2561168"/>
              <a:gd name="connsiteY13" fmla="*/ 1149652 h 3758683"/>
              <a:gd name="connsiteX14" fmla="*/ 1280584 w 2561168"/>
              <a:gd name="connsiteY14" fmla="*/ 0 h 3758683"/>
              <a:gd name="connsiteX0" fmla="*/ 1280584 w 2561168"/>
              <a:gd name="connsiteY0" fmla="*/ 0 h 3876648"/>
              <a:gd name="connsiteX1" fmla="*/ 2561168 w 2561168"/>
              <a:gd name="connsiteY1" fmla="*/ 1280584 h 3876648"/>
              <a:gd name="connsiteX2" fmla="*/ 1280584 w 2561168"/>
              <a:gd name="connsiteY2" fmla="*/ 2561168 h 3876648"/>
              <a:gd name="connsiteX3" fmla="*/ 154560 w 2561168"/>
              <a:gd name="connsiteY3" fmla="*/ 1890986 h 3876648"/>
              <a:gd name="connsiteX4" fmla="*/ 141959 w 2561168"/>
              <a:gd name="connsiteY4" fmla="*/ 1864829 h 3876648"/>
              <a:gd name="connsiteX5" fmla="*/ 141959 w 2561168"/>
              <a:gd name="connsiteY5" fmla="*/ 3620505 h 3876648"/>
              <a:gd name="connsiteX6" fmla="*/ 851 w 2561168"/>
              <a:gd name="connsiteY6" fmla="*/ 3620505 h 3876648"/>
              <a:gd name="connsiteX7" fmla="*/ 851 w 2561168"/>
              <a:gd name="connsiteY7" fmla="*/ 1297437 h 3876648"/>
              <a:gd name="connsiteX8" fmla="*/ 0 w 2561168"/>
              <a:gd name="connsiteY8" fmla="*/ 1280584 h 3876648"/>
              <a:gd name="connsiteX9" fmla="*/ 851 w 2561168"/>
              <a:gd name="connsiteY9" fmla="*/ 1263731 h 3876648"/>
              <a:gd name="connsiteX10" fmla="*/ 851 w 2561168"/>
              <a:gd name="connsiteY10" fmla="*/ 1206727 h 3876648"/>
              <a:gd name="connsiteX11" fmla="*/ 4129 w 2561168"/>
              <a:gd name="connsiteY11" fmla="*/ 1198813 h 3876648"/>
              <a:gd name="connsiteX12" fmla="*/ 6612 w 2561168"/>
              <a:gd name="connsiteY12" fmla="*/ 1149652 h 3876648"/>
              <a:gd name="connsiteX13" fmla="*/ 1280584 w 2561168"/>
              <a:gd name="connsiteY13" fmla="*/ 0 h 3876648"/>
              <a:gd name="connsiteX0" fmla="*/ 1280584 w 2561168"/>
              <a:gd name="connsiteY0" fmla="*/ 0 h 3620505"/>
              <a:gd name="connsiteX1" fmla="*/ 2561168 w 2561168"/>
              <a:gd name="connsiteY1" fmla="*/ 1280584 h 3620505"/>
              <a:gd name="connsiteX2" fmla="*/ 1280584 w 2561168"/>
              <a:gd name="connsiteY2" fmla="*/ 2561168 h 3620505"/>
              <a:gd name="connsiteX3" fmla="*/ 154560 w 2561168"/>
              <a:gd name="connsiteY3" fmla="*/ 1890986 h 3620505"/>
              <a:gd name="connsiteX4" fmla="*/ 141959 w 2561168"/>
              <a:gd name="connsiteY4" fmla="*/ 1864829 h 3620505"/>
              <a:gd name="connsiteX5" fmla="*/ 141959 w 2561168"/>
              <a:gd name="connsiteY5" fmla="*/ 3620505 h 3620505"/>
              <a:gd name="connsiteX6" fmla="*/ 851 w 2561168"/>
              <a:gd name="connsiteY6" fmla="*/ 3620505 h 3620505"/>
              <a:gd name="connsiteX7" fmla="*/ 851 w 2561168"/>
              <a:gd name="connsiteY7" fmla="*/ 1297437 h 3620505"/>
              <a:gd name="connsiteX8" fmla="*/ 0 w 2561168"/>
              <a:gd name="connsiteY8" fmla="*/ 1280584 h 3620505"/>
              <a:gd name="connsiteX9" fmla="*/ 851 w 2561168"/>
              <a:gd name="connsiteY9" fmla="*/ 1263731 h 3620505"/>
              <a:gd name="connsiteX10" fmla="*/ 851 w 2561168"/>
              <a:gd name="connsiteY10" fmla="*/ 1206727 h 3620505"/>
              <a:gd name="connsiteX11" fmla="*/ 4129 w 2561168"/>
              <a:gd name="connsiteY11" fmla="*/ 1198813 h 3620505"/>
              <a:gd name="connsiteX12" fmla="*/ 6612 w 2561168"/>
              <a:gd name="connsiteY12" fmla="*/ 1149652 h 3620505"/>
              <a:gd name="connsiteX13" fmla="*/ 1280584 w 2561168"/>
              <a:gd name="connsiteY13" fmla="*/ 0 h 3620505"/>
              <a:gd name="connsiteX0" fmla="*/ 1280584 w 2561168"/>
              <a:gd name="connsiteY0" fmla="*/ 0 h 3620505"/>
              <a:gd name="connsiteX1" fmla="*/ 2561168 w 2561168"/>
              <a:gd name="connsiteY1" fmla="*/ 1280584 h 3620505"/>
              <a:gd name="connsiteX2" fmla="*/ 1280584 w 2561168"/>
              <a:gd name="connsiteY2" fmla="*/ 2561168 h 3620505"/>
              <a:gd name="connsiteX3" fmla="*/ 154560 w 2561168"/>
              <a:gd name="connsiteY3" fmla="*/ 1890986 h 3620505"/>
              <a:gd name="connsiteX4" fmla="*/ 141959 w 2561168"/>
              <a:gd name="connsiteY4" fmla="*/ 1864829 h 3620505"/>
              <a:gd name="connsiteX5" fmla="*/ 141959 w 2561168"/>
              <a:gd name="connsiteY5" fmla="*/ 3620505 h 3620505"/>
              <a:gd name="connsiteX6" fmla="*/ 851 w 2561168"/>
              <a:gd name="connsiteY6" fmla="*/ 3477070 h 3620505"/>
              <a:gd name="connsiteX7" fmla="*/ 851 w 2561168"/>
              <a:gd name="connsiteY7" fmla="*/ 1297437 h 3620505"/>
              <a:gd name="connsiteX8" fmla="*/ 0 w 2561168"/>
              <a:gd name="connsiteY8" fmla="*/ 1280584 h 3620505"/>
              <a:gd name="connsiteX9" fmla="*/ 851 w 2561168"/>
              <a:gd name="connsiteY9" fmla="*/ 1263731 h 3620505"/>
              <a:gd name="connsiteX10" fmla="*/ 851 w 2561168"/>
              <a:gd name="connsiteY10" fmla="*/ 1206727 h 3620505"/>
              <a:gd name="connsiteX11" fmla="*/ 4129 w 2561168"/>
              <a:gd name="connsiteY11" fmla="*/ 1198813 h 3620505"/>
              <a:gd name="connsiteX12" fmla="*/ 6612 w 2561168"/>
              <a:gd name="connsiteY12" fmla="*/ 1149652 h 3620505"/>
              <a:gd name="connsiteX13" fmla="*/ 1280584 w 2561168"/>
              <a:gd name="connsiteY13" fmla="*/ 0 h 3620505"/>
              <a:gd name="connsiteX0" fmla="*/ 1280584 w 2561168"/>
              <a:gd name="connsiteY0" fmla="*/ 0 h 3489023"/>
              <a:gd name="connsiteX1" fmla="*/ 2561168 w 2561168"/>
              <a:gd name="connsiteY1" fmla="*/ 1280584 h 3489023"/>
              <a:gd name="connsiteX2" fmla="*/ 1280584 w 2561168"/>
              <a:gd name="connsiteY2" fmla="*/ 2561168 h 3489023"/>
              <a:gd name="connsiteX3" fmla="*/ 154560 w 2561168"/>
              <a:gd name="connsiteY3" fmla="*/ 1890986 h 3489023"/>
              <a:gd name="connsiteX4" fmla="*/ 141959 w 2561168"/>
              <a:gd name="connsiteY4" fmla="*/ 1864829 h 3489023"/>
              <a:gd name="connsiteX5" fmla="*/ 141959 w 2561168"/>
              <a:gd name="connsiteY5" fmla="*/ 3489023 h 3489023"/>
              <a:gd name="connsiteX6" fmla="*/ 851 w 2561168"/>
              <a:gd name="connsiteY6" fmla="*/ 3477070 h 3489023"/>
              <a:gd name="connsiteX7" fmla="*/ 851 w 2561168"/>
              <a:gd name="connsiteY7" fmla="*/ 1297437 h 3489023"/>
              <a:gd name="connsiteX8" fmla="*/ 0 w 2561168"/>
              <a:gd name="connsiteY8" fmla="*/ 1280584 h 3489023"/>
              <a:gd name="connsiteX9" fmla="*/ 851 w 2561168"/>
              <a:gd name="connsiteY9" fmla="*/ 1263731 h 3489023"/>
              <a:gd name="connsiteX10" fmla="*/ 851 w 2561168"/>
              <a:gd name="connsiteY10" fmla="*/ 1206727 h 3489023"/>
              <a:gd name="connsiteX11" fmla="*/ 4129 w 2561168"/>
              <a:gd name="connsiteY11" fmla="*/ 1198813 h 3489023"/>
              <a:gd name="connsiteX12" fmla="*/ 6612 w 2561168"/>
              <a:gd name="connsiteY12" fmla="*/ 1149652 h 3489023"/>
              <a:gd name="connsiteX13" fmla="*/ 1280584 w 2561168"/>
              <a:gd name="connsiteY13" fmla="*/ 0 h 34890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561168" h="3489023">
                <a:moveTo>
                  <a:pt x="1280584" y="0"/>
                </a:moveTo>
                <a:cubicBezTo>
                  <a:pt x="1987831" y="0"/>
                  <a:pt x="2561168" y="573337"/>
                  <a:pt x="2561168" y="1280584"/>
                </a:cubicBezTo>
                <a:cubicBezTo>
                  <a:pt x="2561168" y="1987831"/>
                  <a:pt x="1987831" y="2561168"/>
                  <a:pt x="1280584" y="2561168"/>
                </a:cubicBezTo>
                <a:cubicBezTo>
                  <a:pt x="794352" y="2561168"/>
                  <a:pt x="371413" y="2290177"/>
                  <a:pt x="154560" y="1890986"/>
                </a:cubicBezTo>
                <a:lnTo>
                  <a:pt x="141959" y="1864829"/>
                </a:lnTo>
                <a:lnTo>
                  <a:pt x="141959" y="3489023"/>
                </a:lnTo>
                <a:lnTo>
                  <a:pt x="851" y="3477070"/>
                </a:lnTo>
                <a:lnTo>
                  <a:pt x="851" y="1297437"/>
                </a:lnTo>
                <a:cubicBezTo>
                  <a:pt x="567" y="1291819"/>
                  <a:pt x="284" y="1286202"/>
                  <a:pt x="0" y="1280584"/>
                </a:cubicBezTo>
                <a:cubicBezTo>
                  <a:pt x="284" y="1274966"/>
                  <a:pt x="567" y="1269349"/>
                  <a:pt x="851" y="1263731"/>
                </a:cubicBezTo>
                <a:lnTo>
                  <a:pt x="851" y="1206727"/>
                </a:lnTo>
                <a:lnTo>
                  <a:pt x="4129" y="1198813"/>
                </a:lnTo>
                <a:lnTo>
                  <a:pt x="6612" y="1149652"/>
                </a:lnTo>
                <a:cubicBezTo>
                  <a:pt x="72190" y="503909"/>
                  <a:pt x="617540" y="0"/>
                  <a:pt x="1280584" y="0"/>
                </a:cubicBezTo>
                <a:close/>
              </a:path>
            </a:pathLst>
          </a:custGeom>
          <a:solidFill>
            <a:schemeClr val="accent3">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772"/>
          </a:p>
        </p:txBody>
      </p:sp>
      <p:sp>
        <p:nvSpPr>
          <p:cNvPr id="24" name="Freeform 23">
            <a:extLst>
              <a:ext uri="{FF2B5EF4-FFF2-40B4-BE49-F238E27FC236}">
                <a16:creationId xmlns:a16="http://schemas.microsoft.com/office/drawing/2014/main" id="{A4E1197F-CF46-43ED-8357-62BF00E99B57}"/>
              </a:ext>
            </a:extLst>
          </p:cNvPr>
          <p:cNvSpPr/>
          <p:nvPr/>
        </p:nvSpPr>
        <p:spPr>
          <a:xfrm>
            <a:off x="6502895" y="3159098"/>
            <a:ext cx="2560827" cy="3823304"/>
          </a:xfrm>
          <a:custGeom>
            <a:avLst/>
            <a:gdLst>
              <a:gd name="connsiteX0" fmla="*/ 2261896 w 2261896"/>
              <a:gd name="connsiteY0" fmla="*/ 1130948 h 3591763"/>
              <a:gd name="connsiteX1" fmla="*/ 2260837 w 2261896"/>
              <a:gd name="connsiteY1" fmla="*/ 1151912 h 3591763"/>
              <a:gd name="connsiteX2" fmla="*/ 2261896 w 2261896"/>
              <a:gd name="connsiteY2" fmla="*/ 1154467 h 3591763"/>
              <a:gd name="connsiteX3" fmla="*/ 2261896 w 2261896"/>
              <a:gd name="connsiteY3" fmla="*/ 3568245 h 3591763"/>
              <a:gd name="connsiteX4" fmla="*/ 2238378 w 2261896"/>
              <a:gd name="connsiteY4" fmla="*/ 3591763 h 3591763"/>
              <a:gd name="connsiteX5" fmla="*/ 2144306 w 2261896"/>
              <a:gd name="connsiteY5" fmla="*/ 3591763 h 3591763"/>
              <a:gd name="connsiteX6" fmla="*/ 2120788 w 2261896"/>
              <a:gd name="connsiteY6" fmla="*/ 3568245 h 3591763"/>
              <a:gd name="connsiteX7" fmla="*/ 2120788 w 2261896"/>
              <a:gd name="connsiteY7" fmla="*/ 1677611 h 3591763"/>
              <a:gd name="connsiteX8" fmla="*/ 2068748 w 2261896"/>
              <a:gd name="connsiteY8" fmla="*/ 1763272 h 3591763"/>
              <a:gd name="connsiteX9" fmla="*/ 1130948 w 2261896"/>
              <a:gd name="connsiteY9" fmla="*/ 2261896 h 3591763"/>
              <a:gd name="connsiteX10" fmla="*/ 0 w 2261896"/>
              <a:gd name="connsiteY10" fmla="*/ 1130948 h 3591763"/>
              <a:gd name="connsiteX11" fmla="*/ 1130948 w 2261896"/>
              <a:gd name="connsiteY11" fmla="*/ 0 h 3591763"/>
              <a:gd name="connsiteX12" fmla="*/ 2261896 w 2261896"/>
              <a:gd name="connsiteY12" fmla="*/ 1130948 h 3591763"/>
              <a:gd name="connsiteX0" fmla="*/ 2261896 w 2261896"/>
              <a:gd name="connsiteY0" fmla="*/ 1130948 h 3755091"/>
              <a:gd name="connsiteX1" fmla="*/ 2260837 w 2261896"/>
              <a:gd name="connsiteY1" fmla="*/ 1151912 h 3755091"/>
              <a:gd name="connsiteX2" fmla="*/ 2261896 w 2261896"/>
              <a:gd name="connsiteY2" fmla="*/ 1154467 h 3755091"/>
              <a:gd name="connsiteX3" fmla="*/ 2261896 w 2261896"/>
              <a:gd name="connsiteY3" fmla="*/ 3568245 h 3755091"/>
              <a:gd name="connsiteX4" fmla="*/ 2144306 w 2261896"/>
              <a:gd name="connsiteY4" fmla="*/ 3591763 h 3755091"/>
              <a:gd name="connsiteX5" fmla="*/ 2120788 w 2261896"/>
              <a:gd name="connsiteY5" fmla="*/ 3568245 h 3755091"/>
              <a:gd name="connsiteX6" fmla="*/ 2120788 w 2261896"/>
              <a:gd name="connsiteY6" fmla="*/ 1677611 h 3755091"/>
              <a:gd name="connsiteX7" fmla="*/ 2068748 w 2261896"/>
              <a:gd name="connsiteY7" fmla="*/ 1763272 h 3755091"/>
              <a:gd name="connsiteX8" fmla="*/ 1130948 w 2261896"/>
              <a:gd name="connsiteY8" fmla="*/ 2261896 h 3755091"/>
              <a:gd name="connsiteX9" fmla="*/ 0 w 2261896"/>
              <a:gd name="connsiteY9" fmla="*/ 1130948 h 3755091"/>
              <a:gd name="connsiteX10" fmla="*/ 1130948 w 2261896"/>
              <a:gd name="connsiteY10" fmla="*/ 0 h 3755091"/>
              <a:gd name="connsiteX11" fmla="*/ 2261896 w 2261896"/>
              <a:gd name="connsiteY11" fmla="*/ 1130948 h 3755091"/>
              <a:gd name="connsiteX0" fmla="*/ 2261896 w 2261896"/>
              <a:gd name="connsiteY0" fmla="*/ 1130948 h 3838256"/>
              <a:gd name="connsiteX1" fmla="*/ 2260837 w 2261896"/>
              <a:gd name="connsiteY1" fmla="*/ 1151912 h 3838256"/>
              <a:gd name="connsiteX2" fmla="*/ 2261896 w 2261896"/>
              <a:gd name="connsiteY2" fmla="*/ 1154467 h 3838256"/>
              <a:gd name="connsiteX3" fmla="*/ 2261896 w 2261896"/>
              <a:gd name="connsiteY3" fmla="*/ 3568245 h 3838256"/>
              <a:gd name="connsiteX4" fmla="*/ 2120788 w 2261896"/>
              <a:gd name="connsiteY4" fmla="*/ 3568245 h 3838256"/>
              <a:gd name="connsiteX5" fmla="*/ 2120788 w 2261896"/>
              <a:gd name="connsiteY5" fmla="*/ 1677611 h 3838256"/>
              <a:gd name="connsiteX6" fmla="*/ 2068748 w 2261896"/>
              <a:gd name="connsiteY6" fmla="*/ 1763272 h 3838256"/>
              <a:gd name="connsiteX7" fmla="*/ 1130948 w 2261896"/>
              <a:gd name="connsiteY7" fmla="*/ 2261896 h 3838256"/>
              <a:gd name="connsiteX8" fmla="*/ 0 w 2261896"/>
              <a:gd name="connsiteY8" fmla="*/ 1130948 h 3838256"/>
              <a:gd name="connsiteX9" fmla="*/ 1130948 w 2261896"/>
              <a:gd name="connsiteY9" fmla="*/ 0 h 3838256"/>
              <a:gd name="connsiteX10" fmla="*/ 2261896 w 2261896"/>
              <a:gd name="connsiteY10" fmla="*/ 1130948 h 3838256"/>
              <a:gd name="connsiteX0" fmla="*/ 2261896 w 2261896"/>
              <a:gd name="connsiteY0" fmla="*/ 1130948 h 3568245"/>
              <a:gd name="connsiteX1" fmla="*/ 2260837 w 2261896"/>
              <a:gd name="connsiteY1" fmla="*/ 1151912 h 3568245"/>
              <a:gd name="connsiteX2" fmla="*/ 2261896 w 2261896"/>
              <a:gd name="connsiteY2" fmla="*/ 1154467 h 3568245"/>
              <a:gd name="connsiteX3" fmla="*/ 2261896 w 2261896"/>
              <a:gd name="connsiteY3" fmla="*/ 3568245 h 3568245"/>
              <a:gd name="connsiteX4" fmla="*/ 2120788 w 2261896"/>
              <a:gd name="connsiteY4" fmla="*/ 3568245 h 3568245"/>
              <a:gd name="connsiteX5" fmla="*/ 2120788 w 2261896"/>
              <a:gd name="connsiteY5" fmla="*/ 1677611 h 3568245"/>
              <a:gd name="connsiteX6" fmla="*/ 2068748 w 2261896"/>
              <a:gd name="connsiteY6" fmla="*/ 1763272 h 3568245"/>
              <a:gd name="connsiteX7" fmla="*/ 1130948 w 2261896"/>
              <a:gd name="connsiteY7" fmla="*/ 2261896 h 3568245"/>
              <a:gd name="connsiteX8" fmla="*/ 0 w 2261896"/>
              <a:gd name="connsiteY8" fmla="*/ 1130948 h 3568245"/>
              <a:gd name="connsiteX9" fmla="*/ 1130948 w 2261896"/>
              <a:gd name="connsiteY9" fmla="*/ 0 h 3568245"/>
              <a:gd name="connsiteX10" fmla="*/ 2261896 w 2261896"/>
              <a:gd name="connsiteY10" fmla="*/ 1130948 h 3568245"/>
              <a:gd name="connsiteX0" fmla="*/ 2261896 w 2261896"/>
              <a:gd name="connsiteY0" fmla="*/ 1130948 h 3568245"/>
              <a:gd name="connsiteX1" fmla="*/ 2260837 w 2261896"/>
              <a:gd name="connsiteY1" fmla="*/ 1151912 h 3568245"/>
              <a:gd name="connsiteX2" fmla="*/ 2261896 w 2261896"/>
              <a:gd name="connsiteY2" fmla="*/ 1154467 h 3568245"/>
              <a:gd name="connsiteX3" fmla="*/ 2261896 w 2261896"/>
              <a:gd name="connsiteY3" fmla="*/ 3568245 h 3568245"/>
              <a:gd name="connsiteX4" fmla="*/ 2120788 w 2261896"/>
              <a:gd name="connsiteY4" fmla="*/ 3353095 h 3568245"/>
              <a:gd name="connsiteX5" fmla="*/ 2120788 w 2261896"/>
              <a:gd name="connsiteY5" fmla="*/ 1677611 h 3568245"/>
              <a:gd name="connsiteX6" fmla="*/ 2068748 w 2261896"/>
              <a:gd name="connsiteY6" fmla="*/ 1763272 h 3568245"/>
              <a:gd name="connsiteX7" fmla="*/ 1130948 w 2261896"/>
              <a:gd name="connsiteY7" fmla="*/ 2261896 h 3568245"/>
              <a:gd name="connsiteX8" fmla="*/ 0 w 2261896"/>
              <a:gd name="connsiteY8" fmla="*/ 1130948 h 3568245"/>
              <a:gd name="connsiteX9" fmla="*/ 1130948 w 2261896"/>
              <a:gd name="connsiteY9" fmla="*/ 0 h 3568245"/>
              <a:gd name="connsiteX10" fmla="*/ 2261896 w 2261896"/>
              <a:gd name="connsiteY10" fmla="*/ 1130948 h 3568245"/>
              <a:gd name="connsiteX0" fmla="*/ 2261896 w 2261896"/>
              <a:gd name="connsiteY0" fmla="*/ 1130948 h 3377001"/>
              <a:gd name="connsiteX1" fmla="*/ 2260837 w 2261896"/>
              <a:gd name="connsiteY1" fmla="*/ 1151912 h 3377001"/>
              <a:gd name="connsiteX2" fmla="*/ 2261896 w 2261896"/>
              <a:gd name="connsiteY2" fmla="*/ 1154467 h 3377001"/>
              <a:gd name="connsiteX3" fmla="*/ 2255920 w 2261896"/>
              <a:gd name="connsiteY3" fmla="*/ 3377001 h 3377001"/>
              <a:gd name="connsiteX4" fmla="*/ 2120788 w 2261896"/>
              <a:gd name="connsiteY4" fmla="*/ 3353095 h 3377001"/>
              <a:gd name="connsiteX5" fmla="*/ 2120788 w 2261896"/>
              <a:gd name="connsiteY5" fmla="*/ 1677611 h 3377001"/>
              <a:gd name="connsiteX6" fmla="*/ 2068748 w 2261896"/>
              <a:gd name="connsiteY6" fmla="*/ 1763272 h 3377001"/>
              <a:gd name="connsiteX7" fmla="*/ 1130948 w 2261896"/>
              <a:gd name="connsiteY7" fmla="*/ 2261896 h 3377001"/>
              <a:gd name="connsiteX8" fmla="*/ 0 w 2261896"/>
              <a:gd name="connsiteY8" fmla="*/ 1130948 h 3377001"/>
              <a:gd name="connsiteX9" fmla="*/ 1130948 w 2261896"/>
              <a:gd name="connsiteY9" fmla="*/ 0 h 3377001"/>
              <a:gd name="connsiteX10" fmla="*/ 2261896 w 2261896"/>
              <a:gd name="connsiteY10" fmla="*/ 1130948 h 3377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261896" h="3377001">
                <a:moveTo>
                  <a:pt x="2261896" y="1130948"/>
                </a:moveTo>
                <a:lnTo>
                  <a:pt x="2260837" y="1151912"/>
                </a:lnTo>
                <a:lnTo>
                  <a:pt x="2261896" y="1154467"/>
                </a:lnTo>
                <a:lnTo>
                  <a:pt x="2255920" y="3377001"/>
                </a:lnTo>
                <a:lnTo>
                  <a:pt x="2120788" y="3353095"/>
                </a:lnTo>
                <a:lnTo>
                  <a:pt x="2120788" y="1677611"/>
                </a:lnTo>
                <a:lnTo>
                  <a:pt x="2068748" y="1763272"/>
                </a:lnTo>
                <a:cubicBezTo>
                  <a:pt x="1865508" y="2064106"/>
                  <a:pt x="1521326" y="2261896"/>
                  <a:pt x="1130948" y="2261896"/>
                </a:cubicBezTo>
                <a:cubicBezTo>
                  <a:pt x="506343" y="2261896"/>
                  <a:pt x="0" y="1755553"/>
                  <a:pt x="0" y="1130948"/>
                </a:cubicBezTo>
                <a:cubicBezTo>
                  <a:pt x="0" y="506343"/>
                  <a:pt x="506343" y="0"/>
                  <a:pt x="1130948" y="0"/>
                </a:cubicBezTo>
                <a:cubicBezTo>
                  <a:pt x="1755553" y="0"/>
                  <a:pt x="2261896" y="506343"/>
                  <a:pt x="2261896" y="1130948"/>
                </a:cubicBezTo>
                <a:close/>
              </a:path>
            </a:pathLst>
          </a:custGeom>
          <a:solidFill>
            <a:schemeClr val="accent3">
              <a:lumMod val="75000"/>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GB" sz="1772"/>
          </a:p>
        </p:txBody>
      </p:sp>
      <p:sp>
        <p:nvSpPr>
          <p:cNvPr id="25" name="Freeform 24">
            <a:extLst>
              <a:ext uri="{FF2B5EF4-FFF2-40B4-BE49-F238E27FC236}">
                <a16:creationId xmlns:a16="http://schemas.microsoft.com/office/drawing/2014/main" id="{F2412369-F862-9423-D8C5-C2891C490048}"/>
              </a:ext>
            </a:extLst>
          </p:cNvPr>
          <p:cNvSpPr/>
          <p:nvPr/>
        </p:nvSpPr>
        <p:spPr>
          <a:xfrm rot="5400000">
            <a:off x="6118193" y="2790123"/>
            <a:ext cx="2272761" cy="3298785"/>
          </a:xfrm>
          <a:custGeom>
            <a:avLst/>
            <a:gdLst>
              <a:gd name="connsiteX0" fmla="*/ 1003728 w 2007456"/>
              <a:gd name="connsiteY0" fmla="*/ 0 h 3074515"/>
              <a:gd name="connsiteX1" fmla="*/ 2007456 w 2007456"/>
              <a:gd name="connsiteY1" fmla="*/ 1003728 h 3074515"/>
              <a:gd name="connsiteX2" fmla="*/ 2004857 w 2007456"/>
              <a:gd name="connsiteY2" fmla="*/ 1055198 h 3074515"/>
              <a:gd name="connsiteX3" fmla="*/ 2004857 w 2007456"/>
              <a:gd name="connsiteY3" fmla="*/ 3051168 h 3074515"/>
              <a:gd name="connsiteX4" fmla="*/ 1981510 w 2007456"/>
              <a:gd name="connsiteY4" fmla="*/ 3074515 h 3074515"/>
              <a:gd name="connsiteX5" fmla="*/ 1888123 w 2007456"/>
              <a:gd name="connsiteY5" fmla="*/ 3074515 h 3074515"/>
              <a:gd name="connsiteX6" fmla="*/ 1864776 w 2007456"/>
              <a:gd name="connsiteY6" fmla="*/ 3051168 h 3074515"/>
              <a:gd name="connsiteX7" fmla="*/ 1864776 w 2007456"/>
              <a:gd name="connsiteY7" fmla="*/ 1517613 h 3074515"/>
              <a:gd name="connsiteX8" fmla="*/ 1836035 w 2007456"/>
              <a:gd name="connsiteY8" fmla="*/ 1564922 h 3074515"/>
              <a:gd name="connsiteX9" fmla="*/ 1003728 w 2007456"/>
              <a:gd name="connsiteY9" fmla="*/ 2007456 h 3074515"/>
              <a:gd name="connsiteX10" fmla="*/ 0 w 2007456"/>
              <a:gd name="connsiteY10" fmla="*/ 1003728 h 3074515"/>
              <a:gd name="connsiteX11" fmla="*/ 1003728 w 2007456"/>
              <a:gd name="connsiteY11" fmla="*/ 0 h 3074515"/>
              <a:gd name="connsiteX0" fmla="*/ 1003728 w 2007456"/>
              <a:gd name="connsiteY0" fmla="*/ 0 h 3074515"/>
              <a:gd name="connsiteX1" fmla="*/ 2007456 w 2007456"/>
              <a:gd name="connsiteY1" fmla="*/ 1003728 h 3074515"/>
              <a:gd name="connsiteX2" fmla="*/ 2004857 w 2007456"/>
              <a:gd name="connsiteY2" fmla="*/ 1055198 h 3074515"/>
              <a:gd name="connsiteX3" fmla="*/ 2004857 w 2007456"/>
              <a:gd name="connsiteY3" fmla="*/ 3051168 h 3074515"/>
              <a:gd name="connsiteX4" fmla="*/ 1981510 w 2007456"/>
              <a:gd name="connsiteY4" fmla="*/ 3074515 h 3074515"/>
              <a:gd name="connsiteX5" fmla="*/ 1864776 w 2007456"/>
              <a:gd name="connsiteY5" fmla="*/ 3051168 h 3074515"/>
              <a:gd name="connsiteX6" fmla="*/ 1864776 w 2007456"/>
              <a:gd name="connsiteY6" fmla="*/ 1517613 h 3074515"/>
              <a:gd name="connsiteX7" fmla="*/ 1836035 w 2007456"/>
              <a:gd name="connsiteY7" fmla="*/ 1564922 h 3074515"/>
              <a:gd name="connsiteX8" fmla="*/ 1003728 w 2007456"/>
              <a:gd name="connsiteY8" fmla="*/ 2007456 h 3074515"/>
              <a:gd name="connsiteX9" fmla="*/ 0 w 2007456"/>
              <a:gd name="connsiteY9" fmla="*/ 1003728 h 3074515"/>
              <a:gd name="connsiteX10" fmla="*/ 1003728 w 2007456"/>
              <a:gd name="connsiteY10" fmla="*/ 0 h 3074515"/>
              <a:gd name="connsiteX0" fmla="*/ 1003728 w 2007456"/>
              <a:gd name="connsiteY0" fmla="*/ 0 h 3272702"/>
              <a:gd name="connsiteX1" fmla="*/ 2007456 w 2007456"/>
              <a:gd name="connsiteY1" fmla="*/ 1003728 h 3272702"/>
              <a:gd name="connsiteX2" fmla="*/ 2004857 w 2007456"/>
              <a:gd name="connsiteY2" fmla="*/ 1055198 h 3272702"/>
              <a:gd name="connsiteX3" fmla="*/ 2004857 w 2007456"/>
              <a:gd name="connsiteY3" fmla="*/ 3051168 h 3272702"/>
              <a:gd name="connsiteX4" fmla="*/ 1864776 w 2007456"/>
              <a:gd name="connsiteY4" fmla="*/ 3051168 h 3272702"/>
              <a:gd name="connsiteX5" fmla="*/ 1864776 w 2007456"/>
              <a:gd name="connsiteY5" fmla="*/ 1517613 h 3272702"/>
              <a:gd name="connsiteX6" fmla="*/ 1836035 w 2007456"/>
              <a:gd name="connsiteY6" fmla="*/ 1564922 h 3272702"/>
              <a:gd name="connsiteX7" fmla="*/ 1003728 w 2007456"/>
              <a:gd name="connsiteY7" fmla="*/ 2007456 h 3272702"/>
              <a:gd name="connsiteX8" fmla="*/ 0 w 2007456"/>
              <a:gd name="connsiteY8" fmla="*/ 1003728 h 3272702"/>
              <a:gd name="connsiteX9" fmla="*/ 1003728 w 2007456"/>
              <a:gd name="connsiteY9" fmla="*/ 0 h 3272702"/>
              <a:gd name="connsiteX0" fmla="*/ 1003728 w 2007456"/>
              <a:gd name="connsiteY0" fmla="*/ 0 h 3051168"/>
              <a:gd name="connsiteX1" fmla="*/ 2007456 w 2007456"/>
              <a:gd name="connsiteY1" fmla="*/ 1003728 h 3051168"/>
              <a:gd name="connsiteX2" fmla="*/ 2004857 w 2007456"/>
              <a:gd name="connsiteY2" fmla="*/ 1055198 h 3051168"/>
              <a:gd name="connsiteX3" fmla="*/ 2004857 w 2007456"/>
              <a:gd name="connsiteY3" fmla="*/ 3051168 h 3051168"/>
              <a:gd name="connsiteX4" fmla="*/ 1864776 w 2007456"/>
              <a:gd name="connsiteY4" fmla="*/ 3051168 h 3051168"/>
              <a:gd name="connsiteX5" fmla="*/ 1864776 w 2007456"/>
              <a:gd name="connsiteY5" fmla="*/ 1517613 h 3051168"/>
              <a:gd name="connsiteX6" fmla="*/ 1836035 w 2007456"/>
              <a:gd name="connsiteY6" fmla="*/ 1564922 h 3051168"/>
              <a:gd name="connsiteX7" fmla="*/ 1003728 w 2007456"/>
              <a:gd name="connsiteY7" fmla="*/ 2007456 h 3051168"/>
              <a:gd name="connsiteX8" fmla="*/ 0 w 2007456"/>
              <a:gd name="connsiteY8" fmla="*/ 1003728 h 3051168"/>
              <a:gd name="connsiteX9" fmla="*/ 1003728 w 2007456"/>
              <a:gd name="connsiteY9" fmla="*/ 0 h 3051168"/>
              <a:gd name="connsiteX0" fmla="*/ 1003728 w 2007456"/>
              <a:gd name="connsiteY0" fmla="*/ 0 h 3051168"/>
              <a:gd name="connsiteX1" fmla="*/ 2007456 w 2007456"/>
              <a:gd name="connsiteY1" fmla="*/ 1003728 h 3051168"/>
              <a:gd name="connsiteX2" fmla="*/ 2004857 w 2007456"/>
              <a:gd name="connsiteY2" fmla="*/ 1055198 h 3051168"/>
              <a:gd name="connsiteX3" fmla="*/ 2004857 w 2007456"/>
              <a:gd name="connsiteY3" fmla="*/ 3051168 h 3051168"/>
              <a:gd name="connsiteX4" fmla="*/ 1858800 w 2007456"/>
              <a:gd name="connsiteY4" fmla="*/ 2865897 h 3051168"/>
              <a:gd name="connsiteX5" fmla="*/ 1864776 w 2007456"/>
              <a:gd name="connsiteY5" fmla="*/ 1517613 h 3051168"/>
              <a:gd name="connsiteX6" fmla="*/ 1836035 w 2007456"/>
              <a:gd name="connsiteY6" fmla="*/ 1564922 h 3051168"/>
              <a:gd name="connsiteX7" fmla="*/ 1003728 w 2007456"/>
              <a:gd name="connsiteY7" fmla="*/ 2007456 h 3051168"/>
              <a:gd name="connsiteX8" fmla="*/ 0 w 2007456"/>
              <a:gd name="connsiteY8" fmla="*/ 1003728 h 3051168"/>
              <a:gd name="connsiteX9" fmla="*/ 1003728 w 2007456"/>
              <a:gd name="connsiteY9" fmla="*/ 0 h 3051168"/>
              <a:gd name="connsiteX0" fmla="*/ 1003728 w 2007456"/>
              <a:gd name="connsiteY0" fmla="*/ 0 h 2913710"/>
              <a:gd name="connsiteX1" fmla="*/ 2007456 w 2007456"/>
              <a:gd name="connsiteY1" fmla="*/ 1003728 h 2913710"/>
              <a:gd name="connsiteX2" fmla="*/ 2004857 w 2007456"/>
              <a:gd name="connsiteY2" fmla="*/ 1055198 h 2913710"/>
              <a:gd name="connsiteX3" fmla="*/ 2004857 w 2007456"/>
              <a:gd name="connsiteY3" fmla="*/ 2913710 h 2913710"/>
              <a:gd name="connsiteX4" fmla="*/ 1858800 w 2007456"/>
              <a:gd name="connsiteY4" fmla="*/ 2865897 h 2913710"/>
              <a:gd name="connsiteX5" fmla="*/ 1864776 w 2007456"/>
              <a:gd name="connsiteY5" fmla="*/ 1517613 h 2913710"/>
              <a:gd name="connsiteX6" fmla="*/ 1836035 w 2007456"/>
              <a:gd name="connsiteY6" fmla="*/ 1564922 h 2913710"/>
              <a:gd name="connsiteX7" fmla="*/ 1003728 w 2007456"/>
              <a:gd name="connsiteY7" fmla="*/ 2007456 h 2913710"/>
              <a:gd name="connsiteX8" fmla="*/ 0 w 2007456"/>
              <a:gd name="connsiteY8" fmla="*/ 1003728 h 2913710"/>
              <a:gd name="connsiteX9" fmla="*/ 1003728 w 2007456"/>
              <a:gd name="connsiteY9" fmla="*/ 0 h 29137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07456" h="2913710">
                <a:moveTo>
                  <a:pt x="1003728" y="0"/>
                </a:moveTo>
                <a:cubicBezTo>
                  <a:pt x="1558072" y="0"/>
                  <a:pt x="2007456" y="449384"/>
                  <a:pt x="2007456" y="1003728"/>
                </a:cubicBezTo>
                <a:lnTo>
                  <a:pt x="2004857" y="1055198"/>
                </a:lnTo>
                <a:lnTo>
                  <a:pt x="2004857" y="2913710"/>
                </a:lnTo>
                <a:lnTo>
                  <a:pt x="1858800" y="2865897"/>
                </a:lnTo>
                <a:lnTo>
                  <a:pt x="1864776" y="1517613"/>
                </a:lnTo>
                <a:lnTo>
                  <a:pt x="1836035" y="1564922"/>
                </a:lnTo>
                <a:cubicBezTo>
                  <a:pt x="1655658" y="1831915"/>
                  <a:pt x="1350193" y="2007456"/>
                  <a:pt x="1003728" y="2007456"/>
                </a:cubicBezTo>
                <a:cubicBezTo>
                  <a:pt x="449384" y="2007456"/>
                  <a:pt x="0" y="1558072"/>
                  <a:pt x="0" y="1003728"/>
                </a:cubicBezTo>
                <a:cubicBezTo>
                  <a:pt x="0" y="449384"/>
                  <a:pt x="449384" y="0"/>
                  <a:pt x="1003728" y="0"/>
                </a:cubicBezTo>
                <a:close/>
              </a:path>
            </a:pathLst>
          </a:custGeom>
          <a:solidFill>
            <a:schemeClr val="accent3">
              <a:lumMod val="50000"/>
              <a:alpha val="34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Autofit/>
          </a:bodyPr>
          <a:lstStyle/>
          <a:p>
            <a:pPr algn="ctr"/>
            <a:endParaRPr lang="en-GB" sz="1181" b="1">
              <a:latin typeface="Montserrat" pitchFamily="2" charset="77"/>
            </a:endParaRPr>
          </a:p>
        </p:txBody>
      </p:sp>
      <p:sp>
        <p:nvSpPr>
          <p:cNvPr id="29" name="Right Arrow 28">
            <a:extLst>
              <a:ext uri="{FF2B5EF4-FFF2-40B4-BE49-F238E27FC236}">
                <a16:creationId xmlns:a16="http://schemas.microsoft.com/office/drawing/2014/main" id="{C2EB7374-F1B6-6E79-E81A-401EF9E107B2}"/>
              </a:ext>
            </a:extLst>
          </p:cNvPr>
          <p:cNvSpPr/>
          <p:nvPr/>
        </p:nvSpPr>
        <p:spPr>
          <a:xfrm>
            <a:off x="17278" y="-37537"/>
            <a:ext cx="16809912" cy="9037076"/>
          </a:xfrm>
          <a:prstGeom prst="rightArrow">
            <a:avLst>
              <a:gd name="adj1" fmla="val 100000"/>
              <a:gd name="adj2" fmla="val 32002"/>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72" dirty="0"/>
          </a:p>
        </p:txBody>
      </p:sp>
      <p:pic>
        <p:nvPicPr>
          <p:cNvPr id="3" name="Picture 2" descr="Icon&#10;&#10;Description automatically generated">
            <a:extLst>
              <a:ext uri="{FF2B5EF4-FFF2-40B4-BE49-F238E27FC236}">
                <a16:creationId xmlns:a16="http://schemas.microsoft.com/office/drawing/2014/main" id="{14891454-EEC5-D31F-A3DB-7B1E037CF1D0}"/>
              </a:ext>
            </a:extLst>
          </p:cNvPr>
          <p:cNvPicPr>
            <a:picLocks noChangeAspect="1"/>
          </p:cNvPicPr>
          <p:nvPr/>
        </p:nvPicPr>
        <p:blipFill rotWithShape="1">
          <a:blip r:embed="rId9">
            <a:extLst>
              <a:ext uri="{28A0092B-C50C-407E-A947-70E740481C1C}">
                <a14:useLocalDpi xmlns:a14="http://schemas.microsoft.com/office/drawing/2010/main" val="0"/>
              </a:ext>
            </a:extLst>
          </a:blip>
          <a:srcRect l="9091" t="15361" b="5942"/>
          <a:stretch/>
        </p:blipFill>
        <p:spPr>
          <a:xfrm>
            <a:off x="8403011" y="-37537"/>
            <a:ext cx="7645535" cy="9188149"/>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graphicFrame>
        <p:nvGraphicFramePr>
          <p:cNvPr id="2" name="Diagram 1">
            <a:extLst>
              <a:ext uri="{FF2B5EF4-FFF2-40B4-BE49-F238E27FC236}">
                <a16:creationId xmlns:a16="http://schemas.microsoft.com/office/drawing/2014/main" id="{BC310A23-8235-CFAB-61B2-CE0508DD33A0}"/>
              </a:ext>
            </a:extLst>
          </p:cNvPr>
          <p:cNvGraphicFramePr/>
          <p:nvPr>
            <p:extLst>
              <p:ext uri="{D42A27DB-BD31-4B8C-83A1-F6EECF244321}">
                <p14:modId xmlns:p14="http://schemas.microsoft.com/office/powerpoint/2010/main" val="1504253224"/>
              </p:ext>
            </p:extLst>
          </p:nvPr>
        </p:nvGraphicFramePr>
        <p:xfrm>
          <a:off x="2666471" y="624840"/>
          <a:ext cx="11080009" cy="7430223"/>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grpSp>
        <p:nvGrpSpPr>
          <p:cNvPr id="5" name="Group 4">
            <a:extLst>
              <a:ext uri="{FF2B5EF4-FFF2-40B4-BE49-F238E27FC236}">
                <a16:creationId xmlns:a16="http://schemas.microsoft.com/office/drawing/2014/main" id="{557CF26E-2D1C-A780-F273-970F25AE9EE6}"/>
              </a:ext>
            </a:extLst>
          </p:cNvPr>
          <p:cNvGrpSpPr/>
          <p:nvPr/>
        </p:nvGrpSpPr>
        <p:grpSpPr>
          <a:xfrm>
            <a:off x="-28867" y="-45720"/>
            <a:ext cx="833144" cy="6405383"/>
            <a:chOff x="-1252" y="260512"/>
            <a:chExt cx="846462" cy="6507773"/>
          </a:xfrm>
        </p:grpSpPr>
        <p:sp>
          <p:nvSpPr>
            <p:cNvPr id="6" name="Round Single Corner of Rectangle 55">
              <a:extLst>
                <a:ext uri="{FF2B5EF4-FFF2-40B4-BE49-F238E27FC236}">
                  <a16:creationId xmlns:a16="http://schemas.microsoft.com/office/drawing/2014/main" id="{D7482F19-CCD9-D62E-E4E0-28892F8E180F}"/>
                </a:ext>
              </a:extLst>
            </p:cNvPr>
            <p:cNvSpPr/>
            <p:nvPr/>
          </p:nvSpPr>
          <p:spPr>
            <a:xfrm rot="5400000">
              <a:off x="-2815398" y="3074658"/>
              <a:ext cx="6474753" cy="846462"/>
            </a:xfrm>
            <a:prstGeom prst="round1Rect">
              <a:avLst>
                <a:gd name="adj" fmla="val 50000"/>
              </a:avLst>
            </a:prstGeom>
            <a:solidFill>
              <a:schemeClr val="accent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863">
                <a:defRPr/>
              </a:pPr>
              <a:endParaRPr lang="en-US" sz="1772">
                <a:solidFill>
                  <a:srgbClr val="FFFFFF"/>
                </a:solidFill>
                <a:latin typeface="Montserrat" pitchFamily="2" charset="77"/>
              </a:endParaRPr>
            </a:p>
          </p:txBody>
        </p:sp>
        <p:sp>
          <p:nvSpPr>
            <p:cNvPr id="9" name="TextBox 8">
              <a:extLst>
                <a:ext uri="{FF2B5EF4-FFF2-40B4-BE49-F238E27FC236}">
                  <a16:creationId xmlns:a16="http://schemas.microsoft.com/office/drawing/2014/main" id="{A9A418ED-C391-9A7A-E1AC-6A7F49EB77A8}"/>
                </a:ext>
              </a:extLst>
            </p:cNvPr>
            <p:cNvSpPr txBox="1"/>
            <p:nvPr/>
          </p:nvSpPr>
          <p:spPr>
            <a:xfrm rot="5400000">
              <a:off x="-2701212" y="3389887"/>
              <a:ext cx="6355110" cy="401685"/>
            </a:xfrm>
            <a:prstGeom prst="rect">
              <a:avLst/>
            </a:prstGeom>
            <a:noFill/>
          </p:spPr>
          <p:txBody>
            <a:bodyPr wrap="square" rtlCol="0">
              <a:spAutoFit/>
            </a:bodyPr>
            <a:lstStyle/>
            <a:p>
              <a:pPr defTabSz="899863">
                <a:defRPr/>
              </a:pPr>
              <a:r>
                <a:rPr lang="en-US" sz="1969" b="1" spc="296" dirty="0">
                  <a:solidFill>
                    <a:srgbClr val="FFFFFF"/>
                  </a:solidFill>
                  <a:latin typeface="Montserrat" pitchFamily="2" charset="77"/>
                </a:rPr>
                <a:t>Microsoft Copilot for Azure</a:t>
              </a:r>
            </a:p>
          </p:txBody>
        </p:sp>
      </p:grpSp>
    </p:spTree>
    <p:extLst>
      <p:ext uri="{BB962C8B-B14F-4D97-AF65-F5344CB8AC3E}">
        <p14:creationId xmlns:p14="http://schemas.microsoft.com/office/powerpoint/2010/main" val="15024390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con&#10;&#10;Description automatically generated">
            <a:extLst>
              <a:ext uri="{FF2B5EF4-FFF2-40B4-BE49-F238E27FC236}">
                <a16:creationId xmlns:a16="http://schemas.microsoft.com/office/drawing/2014/main" id="{98269E94-B130-9310-50FE-D72A2B965A4A}"/>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8080324" y="0"/>
            <a:ext cx="7918501" cy="9482533"/>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6" name="TextBox 5">
            <a:extLst>
              <a:ext uri="{FF2B5EF4-FFF2-40B4-BE49-F238E27FC236}">
                <a16:creationId xmlns:a16="http://schemas.microsoft.com/office/drawing/2014/main" id="{AF791E9C-BECF-038F-D5F8-04A276968CFA}"/>
              </a:ext>
            </a:extLst>
          </p:cNvPr>
          <p:cNvSpPr txBox="1"/>
          <p:nvPr/>
        </p:nvSpPr>
        <p:spPr>
          <a:xfrm>
            <a:off x="637798" y="2656830"/>
            <a:ext cx="5711630" cy="4846840"/>
          </a:xfrm>
          <a:prstGeom prst="rect">
            <a:avLst/>
          </a:prstGeom>
          <a:noFill/>
        </p:spPr>
        <p:txBody>
          <a:bodyPr wrap="square" rtlCol="0">
            <a:spAutoFit/>
          </a:bodyPr>
          <a:lstStyle/>
          <a:p>
            <a:pPr algn="ctr"/>
            <a:r>
              <a:rPr lang="en-NZ" sz="6599" b="1" dirty="0">
                <a:solidFill>
                  <a:srgbClr val="0070C0"/>
                </a:solidFill>
              </a:rPr>
              <a:t>KEEP</a:t>
            </a:r>
          </a:p>
          <a:p>
            <a:pPr algn="ctr"/>
            <a:r>
              <a:rPr lang="en-NZ" sz="6599" b="1" dirty="0">
                <a:solidFill>
                  <a:srgbClr val="0070C0"/>
                </a:solidFill>
              </a:rPr>
              <a:t>CALM</a:t>
            </a:r>
          </a:p>
          <a:p>
            <a:pPr algn="ctr"/>
            <a:r>
              <a:rPr lang="en-NZ" sz="4499" b="1" dirty="0">
                <a:solidFill>
                  <a:srgbClr val="0070C0"/>
                </a:solidFill>
              </a:rPr>
              <a:t>AND</a:t>
            </a:r>
            <a:endParaRPr lang="en-NZ" sz="6599" b="1" dirty="0">
              <a:solidFill>
                <a:srgbClr val="0070C0"/>
              </a:solidFill>
            </a:endParaRPr>
          </a:p>
          <a:p>
            <a:pPr algn="ctr"/>
            <a:r>
              <a:rPr lang="en-NZ" sz="6599" b="1" dirty="0">
                <a:solidFill>
                  <a:srgbClr val="0070C0"/>
                </a:solidFill>
              </a:rPr>
              <a:t>COPILOT IT IN AZURE</a:t>
            </a:r>
          </a:p>
        </p:txBody>
      </p:sp>
      <p:grpSp>
        <p:nvGrpSpPr>
          <p:cNvPr id="9" name="Google Shape;434;p21">
            <a:extLst>
              <a:ext uri="{FF2B5EF4-FFF2-40B4-BE49-F238E27FC236}">
                <a16:creationId xmlns:a16="http://schemas.microsoft.com/office/drawing/2014/main" id="{39C2C906-BBAE-1DA4-1A7E-023BC12876A0}"/>
              </a:ext>
            </a:extLst>
          </p:cNvPr>
          <p:cNvGrpSpPr>
            <a:grpSpLocks/>
          </p:cNvGrpSpPr>
          <p:nvPr/>
        </p:nvGrpSpPr>
        <p:grpSpPr bwMode="auto">
          <a:xfrm>
            <a:off x="7194710" y="1517289"/>
            <a:ext cx="6217018" cy="5149156"/>
            <a:chOff x="4800600" y="3789363"/>
            <a:chExt cx="2495550" cy="2280627"/>
          </a:xfrm>
        </p:grpSpPr>
        <p:sp>
          <p:nvSpPr>
            <p:cNvPr id="10" name="Google Shape;435;p21">
              <a:extLst>
                <a:ext uri="{FF2B5EF4-FFF2-40B4-BE49-F238E27FC236}">
                  <a16:creationId xmlns:a16="http://schemas.microsoft.com/office/drawing/2014/main" id="{9D161315-2BD8-F225-F6C6-A6AA9425D883}"/>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1" name="Google Shape;436;p21">
              <a:extLst>
                <a:ext uri="{FF2B5EF4-FFF2-40B4-BE49-F238E27FC236}">
                  <a16:creationId xmlns:a16="http://schemas.microsoft.com/office/drawing/2014/main" id="{DA69988E-C96E-4B9F-CD42-6F9A6AAE2A37}"/>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2" name="Google Shape;437;p21">
              <a:extLst>
                <a:ext uri="{FF2B5EF4-FFF2-40B4-BE49-F238E27FC236}">
                  <a16:creationId xmlns:a16="http://schemas.microsoft.com/office/drawing/2014/main" id="{48862E96-1698-AF3C-E7F5-6D17D91830D4}"/>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3" name="Google Shape;438;p21">
              <a:extLst>
                <a:ext uri="{FF2B5EF4-FFF2-40B4-BE49-F238E27FC236}">
                  <a16:creationId xmlns:a16="http://schemas.microsoft.com/office/drawing/2014/main" id="{D8371D2E-962B-888C-53CB-B6C679F09D5F}"/>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4" name="Google Shape;439;p21">
              <a:extLst>
                <a:ext uri="{FF2B5EF4-FFF2-40B4-BE49-F238E27FC236}">
                  <a16:creationId xmlns:a16="http://schemas.microsoft.com/office/drawing/2014/main" id="{8E241ACF-CA0F-0C0F-4DB0-3AAE65D5F625}"/>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grpSp>
      <p:sp>
        <p:nvSpPr>
          <p:cNvPr id="15" name="TextBox 14">
            <a:extLst>
              <a:ext uri="{FF2B5EF4-FFF2-40B4-BE49-F238E27FC236}">
                <a16:creationId xmlns:a16="http://schemas.microsoft.com/office/drawing/2014/main" id="{417BC05A-F8CA-028F-8649-0E9DB69656E5}"/>
              </a:ext>
            </a:extLst>
          </p:cNvPr>
          <p:cNvSpPr txBox="1"/>
          <p:nvPr/>
        </p:nvSpPr>
        <p:spPr>
          <a:xfrm>
            <a:off x="7999412" y="3122894"/>
            <a:ext cx="5189504" cy="923201"/>
          </a:xfrm>
          <a:prstGeom prst="rect">
            <a:avLst/>
          </a:prstGeom>
          <a:noFill/>
        </p:spPr>
        <p:txBody>
          <a:bodyPr wrap="square">
            <a:spAutoFit/>
          </a:bodyPr>
          <a:lstStyle/>
          <a:p>
            <a:pPr algn="ctr"/>
            <a:r>
              <a:rPr lang="en-US" sz="5399" b="1" dirty="0">
                <a:solidFill>
                  <a:schemeClr val="bg1"/>
                </a:solidFill>
                <a:latin typeface="Tahoma" panose="020B0604030504040204" pitchFamily="34" charset="0"/>
                <a:ea typeface="Tahoma" panose="020B0604030504040204" pitchFamily="34" charset="0"/>
                <a:cs typeface="Tahoma" panose="020B0604030504040204" pitchFamily="34" charset="0"/>
              </a:rPr>
              <a:t>Design</a:t>
            </a:r>
            <a:endParaRPr lang="en-US" sz="5399"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5122" name="Picture 2" descr="GitHub Copilot. Before getting into what I think about… | by Nazhim Kalam |  Medium">
            <a:extLst>
              <a:ext uri="{FF2B5EF4-FFF2-40B4-BE49-F238E27FC236}">
                <a16:creationId xmlns:a16="http://schemas.microsoft.com/office/drawing/2014/main" id="{D9566A81-8443-5211-7F0F-79D53CAE236D}"/>
              </a:ext>
            </a:extLst>
          </p:cNvPr>
          <p:cNvPicPr>
            <a:picLocks noChangeAspect="1" noChangeArrowheads="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ackgroundRemoval t="9778" b="89778" l="4444" r="94667">
                        <a14:foregroundMark x1="90222" y1="60000" x2="90222" y2="60000"/>
                        <a14:foregroundMark x1="95111" y1="59556" x2="95111" y2="59556"/>
                        <a14:foregroundMark x1="7111" y1="60889" x2="7111" y2="60889"/>
                        <a14:foregroundMark x1="4444" y1="57333" x2="4444" y2="57333"/>
                      </a14:backgroundRemoval>
                    </a14:imgEffect>
                  </a14:imgLayer>
                </a14:imgProps>
              </a:ext>
              <a:ext uri="{28A0092B-C50C-407E-A947-70E740481C1C}">
                <a14:useLocalDpi xmlns:a14="http://schemas.microsoft.com/office/drawing/2010/main" val="0"/>
              </a:ext>
            </a:extLst>
          </a:blip>
          <a:srcRect/>
          <a:stretch>
            <a:fillRect/>
          </a:stretch>
        </p:blipFill>
        <p:spPr bwMode="auto">
          <a:xfrm>
            <a:off x="2490348" y="901952"/>
            <a:ext cx="2006529" cy="2006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962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con&#10;&#10;Description automatically generated">
            <a:extLst>
              <a:ext uri="{FF2B5EF4-FFF2-40B4-BE49-F238E27FC236}">
                <a16:creationId xmlns:a16="http://schemas.microsoft.com/office/drawing/2014/main" id="{98269E94-B130-9310-50FE-D72A2B965A4A}"/>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8080324" y="0"/>
            <a:ext cx="7918501" cy="9482533"/>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6" name="TextBox 5">
            <a:extLst>
              <a:ext uri="{FF2B5EF4-FFF2-40B4-BE49-F238E27FC236}">
                <a16:creationId xmlns:a16="http://schemas.microsoft.com/office/drawing/2014/main" id="{AF791E9C-BECF-038F-D5F8-04A276968CFA}"/>
              </a:ext>
            </a:extLst>
          </p:cNvPr>
          <p:cNvSpPr txBox="1"/>
          <p:nvPr/>
        </p:nvSpPr>
        <p:spPr>
          <a:xfrm>
            <a:off x="637798" y="2656830"/>
            <a:ext cx="5711630" cy="4846840"/>
          </a:xfrm>
          <a:prstGeom prst="rect">
            <a:avLst/>
          </a:prstGeom>
          <a:noFill/>
        </p:spPr>
        <p:txBody>
          <a:bodyPr wrap="square" rtlCol="0">
            <a:spAutoFit/>
          </a:bodyPr>
          <a:lstStyle/>
          <a:p>
            <a:pPr algn="ctr"/>
            <a:r>
              <a:rPr lang="en-NZ" sz="6599" b="1" dirty="0">
                <a:solidFill>
                  <a:srgbClr val="0070C0"/>
                </a:solidFill>
              </a:rPr>
              <a:t>KEEP</a:t>
            </a:r>
          </a:p>
          <a:p>
            <a:pPr algn="ctr"/>
            <a:r>
              <a:rPr lang="en-NZ" sz="6599" b="1" dirty="0">
                <a:solidFill>
                  <a:srgbClr val="0070C0"/>
                </a:solidFill>
              </a:rPr>
              <a:t>CALM</a:t>
            </a:r>
          </a:p>
          <a:p>
            <a:pPr algn="ctr"/>
            <a:r>
              <a:rPr lang="en-NZ" sz="4499" b="1" dirty="0">
                <a:solidFill>
                  <a:srgbClr val="0070C0"/>
                </a:solidFill>
              </a:rPr>
              <a:t>AND</a:t>
            </a:r>
            <a:endParaRPr lang="en-NZ" sz="6599" b="1" dirty="0">
              <a:solidFill>
                <a:srgbClr val="0070C0"/>
              </a:solidFill>
            </a:endParaRPr>
          </a:p>
          <a:p>
            <a:pPr algn="ctr"/>
            <a:r>
              <a:rPr lang="en-NZ" sz="6599" b="1" dirty="0">
                <a:solidFill>
                  <a:srgbClr val="0070C0"/>
                </a:solidFill>
              </a:rPr>
              <a:t>COPILOT IT IN AZURE</a:t>
            </a:r>
          </a:p>
        </p:txBody>
      </p:sp>
      <p:grpSp>
        <p:nvGrpSpPr>
          <p:cNvPr id="9" name="Google Shape;434;p21">
            <a:extLst>
              <a:ext uri="{FF2B5EF4-FFF2-40B4-BE49-F238E27FC236}">
                <a16:creationId xmlns:a16="http://schemas.microsoft.com/office/drawing/2014/main" id="{39C2C906-BBAE-1DA4-1A7E-023BC12876A0}"/>
              </a:ext>
            </a:extLst>
          </p:cNvPr>
          <p:cNvGrpSpPr>
            <a:grpSpLocks/>
          </p:cNvGrpSpPr>
          <p:nvPr/>
        </p:nvGrpSpPr>
        <p:grpSpPr bwMode="auto">
          <a:xfrm>
            <a:off x="7194710" y="1517289"/>
            <a:ext cx="6217018" cy="5149156"/>
            <a:chOff x="4800600" y="3789363"/>
            <a:chExt cx="2495550" cy="2280627"/>
          </a:xfrm>
        </p:grpSpPr>
        <p:sp>
          <p:nvSpPr>
            <p:cNvPr id="10" name="Google Shape;435;p21">
              <a:extLst>
                <a:ext uri="{FF2B5EF4-FFF2-40B4-BE49-F238E27FC236}">
                  <a16:creationId xmlns:a16="http://schemas.microsoft.com/office/drawing/2014/main" id="{9D161315-2BD8-F225-F6C6-A6AA9425D883}"/>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1" name="Google Shape;436;p21">
              <a:extLst>
                <a:ext uri="{FF2B5EF4-FFF2-40B4-BE49-F238E27FC236}">
                  <a16:creationId xmlns:a16="http://schemas.microsoft.com/office/drawing/2014/main" id="{DA69988E-C96E-4B9F-CD42-6F9A6AAE2A37}"/>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2" name="Google Shape;437;p21">
              <a:extLst>
                <a:ext uri="{FF2B5EF4-FFF2-40B4-BE49-F238E27FC236}">
                  <a16:creationId xmlns:a16="http://schemas.microsoft.com/office/drawing/2014/main" id="{48862E96-1698-AF3C-E7F5-6D17D91830D4}"/>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3" name="Google Shape;438;p21">
              <a:extLst>
                <a:ext uri="{FF2B5EF4-FFF2-40B4-BE49-F238E27FC236}">
                  <a16:creationId xmlns:a16="http://schemas.microsoft.com/office/drawing/2014/main" id="{D8371D2E-962B-888C-53CB-B6C679F09D5F}"/>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4" name="Google Shape;439;p21">
              <a:extLst>
                <a:ext uri="{FF2B5EF4-FFF2-40B4-BE49-F238E27FC236}">
                  <a16:creationId xmlns:a16="http://schemas.microsoft.com/office/drawing/2014/main" id="{8E241ACF-CA0F-0C0F-4DB0-3AAE65D5F625}"/>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grpSp>
      <p:sp>
        <p:nvSpPr>
          <p:cNvPr id="15" name="TextBox 14">
            <a:extLst>
              <a:ext uri="{FF2B5EF4-FFF2-40B4-BE49-F238E27FC236}">
                <a16:creationId xmlns:a16="http://schemas.microsoft.com/office/drawing/2014/main" id="{417BC05A-F8CA-028F-8649-0E9DB69656E5}"/>
              </a:ext>
            </a:extLst>
          </p:cNvPr>
          <p:cNvSpPr txBox="1"/>
          <p:nvPr/>
        </p:nvSpPr>
        <p:spPr>
          <a:xfrm>
            <a:off x="7999412" y="3122894"/>
            <a:ext cx="5189504" cy="923201"/>
          </a:xfrm>
          <a:prstGeom prst="rect">
            <a:avLst/>
          </a:prstGeom>
          <a:noFill/>
        </p:spPr>
        <p:txBody>
          <a:bodyPr wrap="square">
            <a:spAutoFit/>
          </a:bodyPr>
          <a:lstStyle/>
          <a:p>
            <a:pPr algn="ctr"/>
            <a:r>
              <a:rPr lang="en-US" sz="5399" b="1" dirty="0">
                <a:solidFill>
                  <a:schemeClr val="bg1"/>
                </a:solidFill>
                <a:latin typeface="Tahoma" panose="020B0604030504040204" pitchFamily="34" charset="0"/>
                <a:ea typeface="Tahoma" panose="020B0604030504040204" pitchFamily="34" charset="0"/>
                <a:cs typeface="Tahoma" panose="020B0604030504040204" pitchFamily="34" charset="0"/>
              </a:rPr>
              <a:t>Operate</a:t>
            </a:r>
            <a:endParaRPr lang="en-US" sz="5399"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5122" name="Picture 2" descr="GitHub Copilot. Before getting into what I think about… | by Nazhim Kalam |  Medium">
            <a:extLst>
              <a:ext uri="{FF2B5EF4-FFF2-40B4-BE49-F238E27FC236}">
                <a16:creationId xmlns:a16="http://schemas.microsoft.com/office/drawing/2014/main" id="{D9566A81-8443-5211-7F0F-79D53CAE236D}"/>
              </a:ext>
            </a:extLst>
          </p:cNvPr>
          <p:cNvPicPr>
            <a:picLocks noChangeAspect="1" noChangeArrowheads="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ackgroundRemoval t="9778" b="89778" l="4444" r="94667">
                        <a14:foregroundMark x1="90222" y1="60000" x2="90222" y2="60000"/>
                        <a14:foregroundMark x1="95111" y1="59556" x2="95111" y2="59556"/>
                        <a14:foregroundMark x1="7111" y1="60889" x2="7111" y2="60889"/>
                        <a14:foregroundMark x1="4444" y1="57333" x2="4444" y2="57333"/>
                      </a14:backgroundRemoval>
                    </a14:imgEffect>
                  </a14:imgLayer>
                </a14:imgProps>
              </a:ext>
              <a:ext uri="{28A0092B-C50C-407E-A947-70E740481C1C}">
                <a14:useLocalDpi xmlns:a14="http://schemas.microsoft.com/office/drawing/2010/main" val="0"/>
              </a:ext>
            </a:extLst>
          </a:blip>
          <a:srcRect/>
          <a:stretch>
            <a:fillRect/>
          </a:stretch>
        </p:blipFill>
        <p:spPr bwMode="auto">
          <a:xfrm>
            <a:off x="2490348" y="901952"/>
            <a:ext cx="2006529" cy="2006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234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con&#10;&#10;Description automatically generated">
            <a:extLst>
              <a:ext uri="{FF2B5EF4-FFF2-40B4-BE49-F238E27FC236}">
                <a16:creationId xmlns:a16="http://schemas.microsoft.com/office/drawing/2014/main" id="{98269E94-B130-9310-50FE-D72A2B965A4A}"/>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8080324" y="0"/>
            <a:ext cx="7918501" cy="9482533"/>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6" name="TextBox 5">
            <a:extLst>
              <a:ext uri="{FF2B5EF4-FFF2-40B4-BE49-F238E27FC236}">
                <a16:creationId xmlns:a16="http://schemas.microsoft.com/office/drawing/2014/main" id="{AF791E9C-BECF-038F-D5F8-04A276968CFA}"/>
              </a:ext>
            </a:extLst>
          </p:cNvPr>
          <p:cNvSpPr txBox="1"/>
          <p:nvPr/>
        </p:nvSpPr>
        <p:spPr>
          <a:xfrm>
            <a:off x="637798" y="2656830"/>
            <a:ext cx="5711630" cy="4846840"/>
          </a:xfrm>
          <a:prstGeom prst="rect">
            <a:avLst/>
          </a:prstGeom>
          <a:noFill/>
        </p:spPr>
        <p:txBody>
          <a:bodyPr wrap="square" rtlCol="0">
            <a:spAutoFit/>
          </a:bodyPr>
          <a:lstStyle/>
          <a:p>
            <a:pPr algn="ctr"/>
            <a:r>
              <a:rPr lang="en-NZ" sz="6599" b="1" dirty="0">
                <a:solidFill>
                  <a:srgbClr val="0070C0"/>
                </a:solidFill>
              </a:rPr>
              <a:t>KEEP</a:t>
            </a:r>
          </a:p>
          <a:p>
            <a:pPr algn="ctr"/>
            <a:r>
              <a:rPr lang="en-NZ" sz="6599" b="1" dirty="0">
                <a:solidFill>
                  <a:srgbClr val="0070C0"/>
                </a:solidFill>
              </a:rPr>
              <a:t>CALM</a:t>
            </a:r>
          </a:p>
          <a:p>
            <a:pPr algn="ctr"/>
            <a:r>
              <a:rPr lang="en-NZ" sz="4499" b="1" dirty="0">
                <a:solidFill>
                  <a:srgbClr val="0070C0"/>
                </a:solidFill>
              </a:rPr>
              <a:t>AND</a:t>
            </a:r>
            <a:endParaRPr lang="en-NZ" sz="6599" b="1" dirty="0">
              <a:solidFill>
                <a:srgbClr val="0070C0"/>
              </a:solidFill>
            </a:endParaRPr>
          </a:p>
          <a:p>
            <a:pPr algn="ctr"/>
            <a:r>
              <a:rPr lang="en-NZ" sz="6599" b="1" dirty="0">
                <a:solidFill>
                  <a:srgbClr val="0070C0"/>
                </a:solidFill>
              </a:rPr>
              <a:t>COPILOT IT IN AZURE</a:t>
            </a:r>
          </a:p>
        </p:txBody>
      </p:sp>
      <p:grpSp>
        <p:nvGrpSpPr>
          <p:cNvPr id="9" name="Google Shape;434;p21">
            <a:extLst>
              <a:ext uri="{FF2B5EF4-FFF2-40B4-BE49-F238E27FC236}">
                <a16:creationId xmlns:a16="http://schemas.microsoft.com/office/drawing/2014/main" id="{39C2C906-BBAE-1DA4-1A7E-023BC12876A0}"/>
              </a:ext>
            </a:extLst>
          </p:cNvPr>
          <p:cNvGrpSpPr>
            <a:grpSpLocks/>
          </p:cNvGrpSpPr>
          <p:nvPr/>
        </p:nvGrpSpPr>
        <p:grpSpPr bwMode="auto">
          <a:xfrm>
            <a:off x="7194710" y="1517289"/>
            <a:ext cx="6217018" cy="5149156"/>
            <a:chOff x="4800600" y="3789363"/>
            <a:chExt cx="2495550" cy="2280627"/>
          </a:xfrm>
        </p:grpSpPr>
        <p:sp>
          <p:nvSpPr>
            <p:cNvPr id="10" name="Google Shape;435;p21">
              <a:extLst>
                <a:ext uri="{FF2B5EF4-FFF2-40B4-BE49-F238E27FC236}">
                  <a16:creationId xmlns:a16="http://schemas.microsoft.com/office/drawing/2014/main" id="{9D161315-2BD8-F225-F6C6-A6AA9425D883}"/>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1" name="Google Shape;436;p21">
              <a:extLst>
                <a:ext uri="{FF2B5EF4-FFF2-40B4-BE49-F238E27FC236}">
                  <a16:creationId xmlns:a16="http://schemas.microsoft.com/office/drawing/2014/main" id="{DA69988E-C96E-4B9F-CD42-6F9A6AAE2A37}"/>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2" name="Google Shape;437;p21">
              <a:extLst>
                <a:ext uri="{FF2B5EF4-FFF2-40B4-BE49-F238E27FC236}">
                  <a16:creationId xmlns:a16="http://schemas.microsoft.com/office/drawing/2014/main" id="{48862E96-1698-AF3C-E7F5-6D17D91830D4}"/>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3" name="Google Shape;438;p21">
              <a:extLst>
                <a:ext uri="{FF2B5EF4-FFF2-40B4-BE49-F238E27FC236}">
                  <a16:creationId xmlns:a16="http://schemas.microsoft.com/office/drawing/2014/main" id="{D8371D2E-962B-888C-53CB-B6C679F09D5F}"/>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4" name="Google Shape;439;p21">
              <a:extLst>
                <a:ext uri="{FF2B5EF4-FFF2-40B4-BE49-F238E27FC236}">
                  <a16:creationId xmlns:a16="http://schemas.microsoft.com/office/drawing/2014/main" id="{8E241ACF-CA0F-0C0F-4DB0-3AAE65D5F625}"/>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grpSp>
      <p:sp>
        <p:nvSpPr>
          <p:cNvPr id="15" name="TextBox 14">
            <a:extLst>
              <a:ext uri="{FF2B5EF4-FFF2-40B4-BE49-F238E27FC236}">
                <a16:creationId xmlns:a16="http://schemas.microsoft.com/office/drawing/2014/main" id="{417BC05A-F8CA-028F-8649-0E9DB69656E5}"/>
              </a:ext>
            </a:extLst>
          </p:cNvPr>
          <p:cNvSpPr txBox="1"/>
          <p:nvPr/>
        </p:nvSpPr>
        <p:spPr>
          <a:xfrm>
            <a:off x="7999412" y="3122894"/>
            <a:ext cx="5189504" cy="923201"/>
          </a:xfrm>
          <a:prstGeom prst="rect">
            <a:avLst/>
          </a:prstGeom>
          <a:noFill/>
        </p:spPr>
        <p:txBody>
          <a:bodyPr wrap="square">
            <a:spAutoFit/>
          </a:bodyPr>
          <a:lstStyle/>
          <a:p>
            <a:pPr algn="ctr"/>
            <a:r>
              <a:rPr lang="en-US" sz="5399" b="1" dirty="0">
                <a:solidFill>
                  <a:schemeClr val="bg1"/>
                </a:solidFill>
                <a:latin typeface="Tahoma" panose="020B0604030504040204" pitchFamily="34" charset="0"/>
                <a:ea typeface="Tahoma" panose="020B0604030504040204" pitchFamily="34" charset="0"/>
                <a:cs typeface="Tahoma" panose="020B0604030504040204" pitchFamily="34" charset="0"/>
              </a:rPr>
              <a:t>Optimize</a:t>
            </a:r>
            <a:endParaRPr lang="en-US" sz="5399"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5122" name="Picture 2" descr="GitHub Copilot. Before getting into what I think about… | by Nazhim Kalam |  Medium">
            <a:extLst>
              <a:ext uri="{FF2B5EF4-FFF2-40B4-BE49-F238E27FC236}">
                <a16:creationId xmlns:a16="http://schemas.microsoft.com/office/drawing/2014/main" id="{D9566A81-8443-5211-7F0F-79D53CAE236D}"/>
              </a:ext>
            </a:extLst>
          </p:cNvPr>
          <p:cNvPicPr>
            <a:picLocks noChangeAspect="1" noChangeArrowheads="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ackgroundRemoval t="9778" b="89778" l="4444" r="94667">
                        <a14:foregroundMark x1="90222" y1="60000" x2="90222" y2="60000"/>
                        <a14:foregroundMark x1="95111" y1="59556" x2="95111" y2="59556"/>
                        <a14:foregroundMark x1="7111" y1="60889" x2="7111" y2="60889"/>
                        <a14:foregroundMark x1="4444" y1="57333" x2="4444" y2="57333"/>
                      </a14:backgroundRemoval>
                    </a14:imgEffect>
                  </a14:imgLayer>
                </a14:imgProps>
              </a:ext>
              <a:ext uri="{28A0092B-C50C-407E-A947-70E740481C1C}">
                <a14:useLocalDpi xmlns:a14="http://schemas.microsoft.com/office/drawing/2010/main" val="0"/>
              </a:ext>
            </a:extLst>
          </a:blip>
          <a:srcRect/>
          <a:stretch>
            <a:fillRect/>
          </a:stretch>
        </p:blipFill>
        <p:spPr bwMode="auto">
          <a:xfrm>
            <a:off x="2490348" y="901952"/>
            <a:ext cx="2006529" cy="2006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204746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con&#10;&#10;Description automatically generated">
            <a:extLst>
              <a:ext uri="{FF2B5EF4-FFF2-40B4-BE49-F238E27FC236}">
                <a16:creationId xmlns:a16="http://schemas.microsoft.com/office/drawing/2014/main" id="{98269E94-B130-9310-50FE-D72A2B965A4A}"/>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8080324" y="0"/>
            <a:ext cx="7918501" cy="9482533"/>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6" name="TextBox 5">
            <a:extLst>
              <a:ext uri="{FF2B5EF4-FFF2-40B4-BE49-F238E27FC236}">
                <a16:creationId xmlns:a16="http://schemas.microsoft.com/office/drawing/2014/main" id="{AF791E9C-BECF-038F-D5F8-04A276968CFA}"/>
              </a:ext>
            </a:extLst>
          </p:cNvPr>
          <p:cNvSpPr txBox="1"/>
          <p:nvPr/>
        </p:nvSpPr>
        <p:spPr>
          <a:xfrm>
            <a:off x="637798" y="2656830"/>
            <a:ext cx="5711630" cy="4846840"/>
          </a:xfrm>
          <a:prstGeom prst="rect">
            <a:avLst/>
          </a:prstGeom>
          <a:noFill/>
        </p:spPr>
        <p:txBody>
          <a:bodyPr wrap="square" rtlCol="0">
            <a:spAutoFit/>
          </a:bodyPr>
          <a:lstStyle/>
          <a:p>
            <a:pPr algn="ctr"/>
            <a:r>
              <a:rPr lang="en-NZ" sz="6599" b="1" dirty="0">
                <a:solidFill>
                  <a:srgbClr val="0070C0"/>
                </a:solidFill>
              </a:rPr>
              <a:t>KEEP</a:t>
            </a:r>
          </a:p>
          <a:p>
            <a:pPr algn="ctr"/>
            <a:r>
              <a:rPr lang="en-NZ" sz="6599" b="1" dirty="0">
                <a:solidFill>
                  <a:srgbClr val="0070C0"/>
                </a:solidFill>
              </a:rPr>
              <a:t>CALM</a:t>
            </a:r>
          </a:p>
          <a:p>
            <a:pPr algn="ctr"/>
            <a:r>
              <a:rPr lang="en-NZ" sz="4499" b="1" dirty="0">
                <a:solidFill>
                  <a:srgbClr val="0070C0"/>
                </a:solidFill>
              </a:rPr>
              <a:t>AND</a:t>
            </a:r>
            <a:endParaRPr lang="en-NZ" sz="6599" b="1" dirty="0">
              <a:solidFill>
                <a:srgbClr val="0070C0"/>
              </a:solidFill>
            </a:endParaRPr>
          </a:p>
          <a:p>
            <a:pPr algn="ctr"/>
            <a:r>
              <a:rPr lang="en-NZ" sz="6599" b="1" dirty="0">
                <a:solidFill>
                  <a:srgbClr val="0070C0"/>
                </a:solidFill>
              </a:rPr>
              <a:t>COPILOT IT IN AZURE</a:t>
            </a:r>
          </a:p>
        </p:txBody>
      </p:sp>
      <p:grpSp>
        <p:nvGrpSpPr>
          <p:cNvPr id="9" name="Google Shape;434;p21">
            <a:extLst>
              <a:ext uri="{FF2B5EF4-FFF2-40B4-BE49-F238E27FC236}">
                <a16:creationId xmlns:a16="http://schemas.microsoft.com/office/drawing/2014/main" id="{39C2C906-BBAE-1DA4-1A7E-023BC12876A0}"/>
              </a:ext>
            </a:extLst>
          </p:cNvPr>
          <p:cNvGrpSpPr>
            <a:grpSpLocks/>
          </p:cNvGrpSpPr>
          <p:nvPr/>
        </p:nvGrpSpPr>
        <p:grpSpPr bwMode="auto">
          <a:xfrm>
            <a:off x="7194710" y="1517289"/>
            <a:ext cx="6217018" cy="5149156"/>
            <a:chOff x="4800600" y="3789363"/>
            <a:chExt cx="2495550" cy="2280627"/>
          </a:xfrm>
        </p:grpSpPr>
        <p:sp>
          <p:nvSpPr>
            <p:cNvPr id="10" name="Google Shape;435;p21">
              <a:extLst>
                <a:ext uri="{FF2B5EF4-FFF2-40B4-BE49-F238E27FC236}">
                  <a16:creationId xmlns:a16="http://schemas.microsoft.com/office/drawing/2014/main" id="{9D161315-2BD8-F225-F6C6-A6AA9425D883}"/>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1" name="Google Shape;436;p21">
              <a:extLst>
                <a:ext uri="{FF2B5EF4-FFF2-40B4-BE49-F238E27FC236}">
                  <a16:creationId xmlns:a16="http://schemas.microsoft.com/office/drawing/2014/main" id="{DA69988E-C96E-4B9F-CD42-6F9A6AAE2A37}"/>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2" name="Google Shape;437;p21">
              <a:extLst>
                <a:ext uri="{FF2B5EF4-FFF2-40B4-BE49-F238E27FC236}">
                  <a16:creationId xmlns:a16="http://schemas.microsoft.com/office/drawing/2014/main" id="{48862E96-1698-AF3C-E7F5-6D17D91830D4}"/>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3" name="Google Shape;438;p21">
              <a:extLst>
                <a:ext uri="{FF2B5EF4-FFF2-40B4-BE49-F238E27FC236}">
                  <a16:creationId xmlns:a16="http://schemas.microsoft.com/office/drawing/2014/main" id="{D8371D2E-962B-888C-53CB-B6C679F09D5F}"/>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4" name="Google Shape;439;p21">
              <a:extLst>
                <a:ext uri="{FF2B5EF4-FFF2-40B4-BE49-F238E27FC236}">
                  <a16:creationId xmlns:a16="http://schemas.microsoft.com/office/drawing/2014/main" id="{8E241ACF-CA0F-0C0F-4DB0-3AAE65D5F625}"/>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grpSp>
      <p:sp>
        <p:nvSpPr>
          <p:cNvPr id="15" name="TextBox 14">
            <a:extLst>
              <a:ext uri="{FF2B5EF4-FFF2-40B4-BE49-F238E27FC236}">
                <a16:creationId xmlns:a16="http://schemas.microsoft.com/office/drawing/2014/main" id="{417BC05A-F8CA-028F-8649-0E9DB69656E5}"/>
              </a:ext>
            </a:extLst>
          </p:cNvPr>
          <p:cNvSpPr txBox="1"/>
          <p:nvPr/>
        </p:nvSpPr>
        <p:spPr>
          <a:xfrm>
            <a:off x="7999412" y="3122894"/>
            <a:ext cx="5189504" cy="923201"/>
          </a:xfrm>
          <a:prstGeom prst="rect">
            <a:avLst/>
          </a:prstGeom>
          <a:noFill/>
        </p:spPr>
        <p:txBody>
          <a:bodyPr wrap="square">
            <a:spAutoFit/>
          </a:bodyPr>
          <a:lstStyle/>
          <a:p>
            <a:pPr algn="ctr"/>
            <a:r>
              <a:rPr lang="en-US" sz="5399" b="1" dirty="0">
                <a:solidFill>
                  <a:schemeClr val="bg1"/>
                </a:solidFill>
                <a:latin typeface="Tahoma" panose="020B0604030504040204" pitchFamily="34" charset="0"/>
                <a:ea typeface="Tahoma" panose="020B0604030504040204" pitchFamily="34" charset="0"/>
                <a:cs typeface="Tahoma" panose="020B0604030504040204" pitchFamily="34" charset="0"/>
              </a:rPr>
              <a:t>Troubleshoot</a:t>
            </a:r>
            <a:endParaRPr lang="en-US" sz="5399"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5122" name="Picture 2" descr="GitHub Copilot. Before getting into what I think about… | by Nazhim Kalam |  Medium">
            <a:extLst>
              <a:ext uri="{FF2B5EF4-FFF2-40B4-BE49-F238E27FC236}">
                <a16:creationId xmlns:a16="http://schemas.microsoft.com/office/drawing/2014/main" id="{D9566A81-8443-5211-7F0F-79D53CAE236D}"/>
              </a:ext>
            </a:extLst>
          </p:cNvPr>
          <p:cNvPicPr>
            <a:picLocks noChangeAspect="1" noChangeArrowheads="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ackgroundRemoval t="9778" b="89778" l="4444" r="94667">
                        <a14:foregroundMark x1="90222" y1="60000" x2="90222" y2="60000"/>
                        <a14:foregroundMark x1="95111" y1="59556" x2="95111" y2="59556"/>
                        <a14:foregroundMark x1="7111" y1="60889" x2="7111" y2="60889"/>
                        <a14:foregroundMark x1="4444" y1="57333" x2="4444" y2="57333"/>
                      </a14:backgroundRemoval>
                    </a14:imgEffect>
                  </a14:imgLayer>
                </a14:imgProps>
              </a:ext>
              <a:ext uri="{28A0092B-C50C-407E-A947-70E740481C1C}">
                <a14:useLocalDpi xmlns:a14="http://schemas.microsoft.com/office/drawing/2010/main" val="0"/>
              </a:ext>
            </a:extLst>
          </a:blip>
          <a:srcRect/>
          <a:stretch>
            <a:fillRect/>
          </a:stretch>
        </p:blipFill>
        <p:spPr bwMode="auto">
          <a:xfrm>
            <a:off x="2490348" y="901952"/>
            <a:ext cx="2006529" cy="2006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170396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con&#10;&#10;Description automatically generated">
            <a:extLst>
              <a:ext uri="{FF2B5EF4-FFF2-40B4-BE49-F238E27FC236}">
                <a16:creationId xmlns:a16="http://schemas.microsoft.com/office/drawing/2014/main" id="{98269E94-B130-9310-50FE-D72A2B965A4A}"/>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8080324" y="0"/>
            <a:ext cx="7918501" cy="9482533"/>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6" name="TextBox 5">
            <a:extLst>
              <a:ext uri="{FF2B5EF4-FFF2-40B4-BE49-F238E27FC236}">
                <a16:creationId xmlns:a16="http://schemas.microsoft.com/office/drawing/2014/main" id="{AF791E9C-BECF-038F-D5F8-04A276968CFA}"/>
              </a:ext>
            </a:extLst>
          </p:cNvPr>
          <p:cNvSpPr txBox="1"/>
          <p:nvPr/>
        </p:nvSpPr>
        <p:spPr>
          <a:xfrm>
            <a:off x="637798" y="2656830"/>
            <a:ext cx="5711630" cy="4846840"/>
          </a:xfrm>
          <a:prstGeom prst="rect">
            <a:avLst/>
          </a:prstGeom>
          <a:noFill/>
        </p:spPr>
        <p:txBody>
          <a:bodyPr wrap="square" rtlCol="0">
            <a:spAutoFit/>
          </a:bodyPr>
          <a:lstStyle/>
          <a:p>
            <a:pPr algn="ctr"/>
            <a:r>
              <a:rPr lang="en-NZ" sz="6599" b="1" dirty="0">
                <a:solidFill>
                  <a:srgbClr val="0070C0"/>
                </a:solidFill>
              </a:rPr>
              <a:t>KEEP</a:t>
            </a:r>
          </a:p>
          <a:p>
            <a:pPr algn="ctr"/>
            <a:r>
              <a:rPr lang="en-NZ" sz="6599" b="1" dirty="0">
                <a:solidFill>
                  <a:srgbClr val="0070C0"/>
                </a:solidFill>
              </a:rPr>
              <a:t>CALM</a:t>
            </a:r>
          </a:p>
          <a:p>
            <a:pPr algn="ctr"/>
            <a:r>
              <a:rPr lang="en-NZ" sz="4499" b="1" dirty="0">
                <a:solidFill>
                  <a:srgbClr val="0070C0"/>
                </a:solidFill>
              </a:rPr>
              <a:t>AND</a:t>
            </a:r>
            <a:endParaRPr lang="en-NZ" sz="6599" b="1" dirty="0">
              <a:solidFill>
                <a:srgbClr val="0070C0"/>
              </a:solidFill>
            </a:endParaRPr>
          </a:p>
          <a:p>
            <a:pPr algn="ctr"/>
            <a:r>
              <a:rPr lang="en-NZ" sz="6599" b="1" dirty="0">
                <a:solidFill>
                  <a:srgbClr val="0070C0"/>
                </a:solidFill>
              </a:rPr>
              <a:t>COPILOT IT IN AZURE</a:t>
            </a:r>
          </a:p>
        </p:txBody>
      </p:sp>
      <p:grpSp>
        <p:nvGrpSpPr>
          <p:cNvPr id="9" name="Google Shape;434;p21">
            <a:extLst>
              <a:ext uri="{FF2B5EF4-FFF2-40B4-BE49-F238E27FC236}">
                <a16:creationId xmlns:a16="http://schemas.microsoft.com/office/drawing/2014/main" id="{39C2C906-BBAE-1DA4-1A7E-023BC12876A0}"/>
              </a:ext>
            </a:extLst>
          </p:cNvPr>
          <p:cNvGrpSpPr>
            <a:grpSpLocks/>
          </p:cNvGrpSpPr>
          <p:nvPr/>
        </p:nvGrpSpPr>
        <p:grpSpPr bwMode="auto">
          <a:xfrm>
            <a:off x="7194710" y="1517289"/>
            <a:ext cx="6217018" cy="5149156"/>
            <a:chOff x="4800600" y="3789363"/>
            <a:chExt cx="2495550" cy="2280627"/>
          </a:xfrm>
        </p:grpSpPr>
        <p:sp>
          <p:nvSpPr>
            <p:cNvPr id="10" name="Google Shape;435;p21">
              <a:extLst>
                <a:ext uri="{FF2B5EF4-FFF2-40B4-BE49-F238E27FC236}">
                  <a16:creationId xmlns:a16="http://schemas.microsoft.com/office/drawing/2014/main" id="{9D161315-2BD8-F225-F6C6-A6AA9425D883}"/>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1" name="Google Shape;436;p21">
              <a:extLst>
                <a:ext uri="{FF2B5EF4-FFF2-40B4-BE49-F238E27FC236}">
                  <a16:creationId xmlns:a16="http://schemas.microsoft.com/office/drawing/2014/main" id="{DA69988E-C96E-4B9F-CD42-6F9A6AAE2A37}"/>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2" name="Google Shape;437;p21">
              <a:extLst>
                <a:ext uri="{FF2B5EF4-FFF2-40B4-BE49-F238E27FC236}">
                  <a16:creationId xmlns:a16="http://schemas.microsoft.com/office/drawing/2014/main" id="{48862E96-1698-AF3C-E7F5-6D17D91830D4}"/>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3" name="Google Shape;438;p21">
              <a:extLst>
                <a:ext uri="{FF2B5EF4-FFF2-40B4-BE49-F238E27FC236}">
                  <a16:creationId xmlns:a16="http://schemas.microsoft.com/office/drawing/2014/main" id="{D8371D2E-962B-888C-53CB-B6C679F09D5F}"/>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4" name="Google Shape;439;p21">
              <a:extLst>
                <a:ext uri="{FF2B5EF4-FFF2-40B4-BE49-F238E27FC236}">
                  <a16:creationId xmlns:a16="http://schemas.microsoft.com/office/drawing/2014/main" id="{8E241ACF-CA0F-0C0F-4DB0-3AAE65D5F625}"/>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grpSp>
      <p:sp>
        <p:nvSpPr>
          <p:cNvPr id="15" name="TextBox 14">
            <a:extLst>
              <a:ext uri="{FF2B5EF4-FFF2-40B4-BE49-F238E27FC236}">
                <a16:creationId xmlns:a16="http://schemas.microsoft.com/office/drawing/2014/main" id="{417BC05A-F8CA-028F-8649-0E9DB69656E5}"/>
              </a:ext>
            </a:extLst>
          </p:cNvPr>
          <p:cNvSpPr txBox="1"/>
          <p:nvPr/>
        </p:nvSpPr>
        <p:spPr>
          <a:xfrm>
            <a:off x="7999412" y="3122894"/>
            <a:ext cx="5189504" cy="923201"/>
          </a:xfrm>
          <a:prstGeom prst="rect">
            <a:avLst/>
          </a:prstGeom>
          <a:noFill/>
        </p:spPr>
        <p:txBody>
          <a:bodyPr wrap="square">
            <a:spAutoFit/>
          </a:bodyPr>
          <a:lstStyle/>
          <a:p>
            <a:pPr algn="ctr"/>
            <a:r>
              <a:rPr lang="en-US" sz="5399" b="1" dirty="0">
                <a:solidFill>
                  <a:schemeClr val="bg1"/>
                </a:solidFill>
                <a:latin typeface="Tahoma" panose="020B0604030504040204" pitchFamily="34" charset="0"/>
                <a:ea typeface="Tahoma" panose="020B0604030504040204" pitchFamily="34" charset="0"/>
                <a:cs typeface="Tahoma" panose="020B0604030504040204" pitchFamily="34" charset="0"/>
              </a:rPr>
              <a:t>Other</a:t>
            </a:r>
            <a:endParaRPr lang="en-US" sz="5399"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5122" name="Picture 2" descr="GitHub Copilot. Before getting into what I think about… | by Nazhim Kalam |  Medium">
            <a:extLst>
              <a:ext uri="{FF2B5EF4-FFF2-40B4-BE49-F238E27FC236}">
                <a16:creationId xmlns:a16="http://schemas.microsoft.com/office/drawing/2014/main" id="{D9566A81-8443-5211-7F0F-79D53CAE236D}"/>
              </a:ext>
            </a:extLst>
          </p:cNvPr>
          <p:cNvPicPr>
            <a:picLocks noChangeAspect="1" noChangeArrowheads="1"/>
          </p:cNvPicPr>
          <p:nvPr/>
        </p:nvPicPr>
        <p:blipFill>
          <a:blip r:embed="rId4">
            <a:duotone>
              <a:schemeClr val="accent2">
                <a:shade val="45000"/>
                <a:satMod val="135000"/>
              </a:schemeClr>
              <a:prstClr val="white"/>
            </a:duotone>
            <a:extLst>
              <a:ext uri="{BEBA8EAE-BF5A-486C-A8C5-ECC9F3942E4B}">
                <a14:imgProps xmlns:a14="http://schemas.microsoft.com/office/drawing/2010/main">
                  <a14:imgLayer r:embed="rId5">
                    <a14:imgEffect>
                      <a14:backgroundRemoval t="9778" b="89778" l="4444" r="94667">
                        <a14:foregroundMark x1="90222" y1="60000" x2="90222" y2="60000"/>
                        <a14:foregroundMark x1="95111" y1="59556" x2="95111" y2="59556"/>
                        <a14:foregroundMark x1="7111" y1="60889" x2="7111" y2="60889"/>
                        <a14:foregroundMark x1="4444" y1="57333" x2="4444" y2="57333"/>
                      </a14:backgroundRemoval>
                    </a14:imgEffect>
                  </a14:imgLayer>
                </a14:imgProps>
              </a:ext>
              <a:ext uri="{28A0092B-C50C-407E-A947-70E740481C1C}">
                <a14:useLocalDpi xmlns:a14="http://schemas.microsoft.com/office/drawing/2010/main" val="0"/>
              </a:ext>
            </a:extLst>
          </a:blip>
          <a:srcRect/>
          <a:stretch>
            <a:fillRect/>
          </a:stretch>
        </p:blipFill>
        <p:spPr bwMode="auto">
          <a:xfrm>
            <a:off x="2490348" y="901952"/>
            <a:ext cx="2006529" cy="200652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199919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417BC05A-F8CA-028F-8649-0E9DB69656E5}"/>
              </a:ext>
            </a:extLst>
          </p:cNvPr>
          <p:cNvSpPr txBox="1"/>
          <p:nvPr/>
        </p:nvSpPr>
        <p:spPr>
          <a:xfrm>
            <a:off x="4103724" y="3462014"/>
            <a:ext cx="7180580" cy="923201"/>
          </a:xfrm>
          <a:prstGeom prst="rect">
            <a:avLst/>
          </a:prstGeom>
          <a:noFill/>
        </p:spPr>
        <p:txBody>
          <a:bodyPr wrap="square">
            <a:spAutoFit/>
          </a:bodyPr>
          <a:lstStyle/>
          <a:p>
            <a:pPr algn="ctr"/>
            <a:r>
              <a:rPr lang="en-US" sz="5399" b="1" dirty="0">
                <a:solidFill>
                  <a:schemeClr val="bg1"/>
                </a:solidFill>
                <a:latin typeface="Tahoma" panose="020B0604030504040204" pitchFamily="34" charset="0"/>
                <a:ea typeface="Tahoma" panose="020B0604030504040204" pitchFamily="34" charset="0"/>
                <a:cs typeface="Tahoma" panose="020B0604030504040204" pitchFamily="34" charset="0"/>
              </a:rPr>
              <a:t>Skills</a:t>
            </a:r>
          </a:p>
        </p:txBody>
      </p:sp>
      <p:graphicFrame>
        <p:nvGraphicFramePr>
          <p:cNvPr id="2" name="Diagram 1">
            <a:extLst>
              <a:ext uri="{FF2B5EF4-FFF2-40B4-BE49-F238E27FC236}">
                <a16:creationId xmlns:a16="http://schemas.microsoft.com/office/drawing/2014/main" id="{E8002B5E-12EE-322C-1009-E475C5CFBA58}"/>
              </a:ext>
            </a:extLst>
          </p:cNvPr>
          <p:cNvGraphicFramePr/>
          <p:nvPr>
            <p:extLst>
              <p:ext uri="{D42A27DB-BD31-4B8C-83A1-F6EECF244321}">
                <p14:modId xmlns:p14="http://schemas.microsoft.com/office/powerpoint/2010/main" val="1689866793"/>
              </p:ext>
            </p:extLst>
          </p:nvPr>
        </p:nvGraphicFramePr>
        <p:xfrm>
          <a:off x="243531" y="88498"/>
          <a:ext cx="15158647" cy="87165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nvGrpSpPr>
          <p:cNvPr id="3" name="Group 2">
            <a:extLst>
              <a:ext uri="{FF2B5EF4-FFF2-40B4-BE49-F238E27FC236}">
                <a16:creationId xmlns:a16="http://schemas.microsoft.com/office/drawing/2014/main" id="{924E38B0-CED6-9651-52E1-986CF52E8584}"/>
              </a:ext>
            </a:extLst>
          </p:cNvPr>
          <p:cNvGrpSpPr/>
          <p:nvPr/>
        </p:nvGrpSpPr>
        <p:grpSpPr>
          <a:xfrm>
            <a:off x="-28867" y="-45720"/>
            <a:ext cx="833144" cy="6405383"/>
            <a:chOff x="-1252" y="260512"/>
            <a:chExt cx="846462" cy="6507773"/>
          </a:xfrm>
        </p:grpSpPr>
        <p:sp>
          <p:nvSpPr>
            <p:cNvPr id="4" name="Round Single Corner of Rectangle 55">
              <a:extLst>
                <a:ext uri="{FF2B5EF4-FFF2-40B4-BE49-F238E27FC236}">
                  <a16:creationId xmlns:a16="http://schemas.microsoft.com/office/drawing/2014/main" id="{CDC53C96-8A02-FD62-7E68-67E29213A05E}"/>
                </a:ext>
              </a:extLst>
            </p:cNvPr>
            <p:cNvSpPr/>
            <p:nvPr/>
          </p:nvSpPr>
          <p:spPr>
            <a:xfrm rot="5400000">
              <a:off x="-2815398" y="3074658"/>
              <a:ext cx="6474753" cy="846462"/>
            </a:xfrm>
            <a:prstGeom prst="round1Rect">
              <a:avLst>
                <a:gd name="adj" fmla="val 50000"/>
              </a:avLst>
            </a:prstGeom>
            <a:solidFill>
              <a:schemeClr val="accent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863">
                <a:defRPr/>
              </a:pPr>
              <a:endParaRPr lang="en-US" sz="1772">
                <a:solidFill>
                  <a:srgbClr val="FFFFFF"/>
                </a:solidFill>
                <a:latin typeface="Montserrat" pitchFamily="2" charset="77"/>
              </a:endParaRPr>
            </a:p>
          </p:txBody>
        </p:sp>
        <p:sp>
          <p:nvSpPr>
            <p:cNvPr id="5" name="TextBox 4">
              <a:extLst>
                <a:ext uri="{FF2B5EF4-FFF2-40B4-BE49-F238E27FC236}">
                  <a16:creationId xmlns:a16="http://schemas.microsoft.com/office/drawing/2014/main" id="{80E08EFB-0373-C81E-A1D3-9EB450E4C780}"/>
                </a:ext>
              </a:extLst>
            </p:cNvPr>
            <p:cNvSpPr txBox="1"/>
            <p:nvPr/>
          </p:nvSpPr>
          <p:spPr>
            <a:xfrm rot="5400000">
              <a:off x="-2701212" y="3389887"/>
              <a:ext cx="6355110" cy="401685"/>
            </a:xfrm>
            <a:prstGeom prst="rect">
              <a:avLst/>
            </a:prstGeom>
            <a:noFill/>
          </p:spPr>
          <p:txBody>
            <a:bodyPr wrap="square" rtlCol="0">
              <a:spAutoFit/>
            </a:bodyPr>
            <a:lstStyle/>
            <a:p>
              <a:pPr defTabSz="899863">
                <a:defRPr/>
              </a:pPr>
              <a:r>
                <a:rPr lang="en-US" sz="1969" b="1" spc="296" dirty="0">
                  <a:solidFill>
                    <a:srgbClr val="FFFFFF"/>
                  </a:solidFill>
                  <a:latin typeface="Montserrat" pitchFamily="2" charset="77"/>
                </a:rPr>
                <a:t>Tasks</a:t>
              </a:r>
            </a:p>
          </p:txBody>
        </p:sp>
      </p:grpSp>
    </p:spTree>
    <p:extLst>
      <p:ext uri="{BB962C8B-B14F-4D97-AF65-F5344CB8AC3E}">
        <p14:creationId xmlns:p14="http://schemas.microsoft.com/office/powerpoint/2010/main" val="168636483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oogle Shape;434;p21">
            <a:extLst>
              <a:ext uri="{FF2B5EF4-FFF2-40B4-BE49-F238E27FC236}">
                <a16:creationId xmlns:a16="http://schemas.microsoft.com/office/drawing/2014/main" id="{39C2C906-BBAE-1DA4-1A7E-023BC12876A0}"/>
              </a:ext>
            </a:extLst>
          </p:cNvPr>
          <p:cNvGrpSpPr>
            <a:grpSpLocks/>
          </p:cNvGrpSpPr>
          <p:nvPr/>
        </p:nvGrpSpPr>
        <p:grpSpPr bwMode="auto">
          <a:xfrm>
            <a:off x="3158063" y="1503769"/>
            <a:ext cx="8602324" cy="5992002"/>
            <a:chOff x="4800600" y="3789363"/>
            <a:chExt cx="2495550" cy="2280627"/>
          </a:xfrm>
        </p:grpSpPr>
        <p:sp>
          <p:nvSpPr>
            <p:cNvPr id="10" name="Google Shape;435;p21">
              <a:extLst>
                <a:ext uri="{FF2B5EF4-FFF2-40B4-BE49-F238E27FC236}">
                  <a16:creationId xmlns:a16="http://schemas.microsoft.com/office/drawing/2014/main" id="{9D161315-2BD8-F225-F6C6-A6AA9425D883}"/>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1" name="Google Shape;436;p21">
              <a:extLst>
                <a:ext uri="{FF2B5EF4-FFF2-40B4-BE49-F238E27FC236}">
                  <a16:creationId xmlns:a16="http://schemas.microsoft.com/office/drawing/2014/main" id="{DA69988E-C96E-4B9F-CD42-6F9A6AAE2A37}"/>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2" name="Google Shape;437;p21">
              <a:extLst>
                <a:ext uri="{FF2B5EF4-FFF2-40B4-BE49-F238E27FC236}">
                  <a16:creationId xmlns:a16="http://schemas.microsoft.com/office/drawing/2014/main" id="{48862E96-1698-AF3C-E7F5-6D17D91830D4}"/>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3" name="Google Shape;438;p21">
              <a:extLst>
                <a:ext uri="{FF2B5EF4-FFF2-40B4-BE49-F238E27FC236}">
                  <a16:creationId xmlns:a16="http://schemas.microsoft.com/office/drawing/2014/main" id="{D8371D2E-962B-888C-53CB-B6C679F09D5F}"/>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4" name="Google Shape;439;p21">
              <a:extLst>
                <a:ext uri="{FF2B5EF4-FFF2-40B4-BE49-F238E27FC236}">
                  <a16:creationId xmlns:a16="http://schemas.microsoft.com/office/drawing/2014/main" id="{8E241ACF-CA0F-0C0F-4DB0-3AAE65D5F625}"/>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grpSp>
      <p:sp>
        <p:nvSpPr>
          <p:cNvPr id="15" name="TextBox 14">
            <a:extLst>
              <a:ext uri="{FF2B5EF4-FFF2-40B4-BE49-F238E27FC236}">
                <a16:creationId xmlns:a16="http://schemas.microsoft.com/office/drawing/2014/main" id="{417BC05A-F8CA-028F-8649-0E9DB69656E5}"/>
              </a:ext>
            </a:extLst>
          </p:cNvPr>
          <p:cNvSpPr txBox="1"/>
          <p:nvPr/>
        </p:nvSpPr>
        <p:spPr>
          <a:xfrm>
            <a:off x="4103724" y="3462014"/>
            <a:ext cx="7180580" cy="923201"/>
          </a:xfrm>
          <a:prstGeom prst="rect">
            <a:avLst/>
          </a:prstGeom>
          <a:noFill/>
        </p:spPr>
        <p:txBody>
          <a:bodyPr wrap="square">
            <a:spAutoFit/>
          </a:bodyPr>
          <a:lstStyle/>
          <a:p>
            <a:pPr algn="ctr"/>
            <a:r>
              <a:rPr lang="en-US" sz="5399" b="1" dirty="0">
                <a:solidFill>
                  <a:schemeClr val="bg1"/>
                </a:solidFill>
                <a:latin typeface="Tahoma" panose="020B0604030504040204" pitchFamily="34" charset="0"/>
                <a:ea typeface="Tahoma" panose="020B0604030504040204" pitchFamily="34" charset="0"/>
                <a:cs typeface="Tahoma" panose="020B0604030504040204" pitchFamily="34" charset="0"/>
              </a:rPr>
              <a:t>Conclusion</a:t>
            </a:r>
          </a:p>
        </p:txBody>
      </p:sp>
    </p:spTree>
    <p:extLst>
      <p:ext uri="{BB962C8B-B14F-4D97-AF65-F5344CB8AC3E}">
        <p14:creationId xmlns:p14="http://schemas.microsoft.com/office/powerpoint/2010/main" val="1316950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Freeform 1456">
            <a:extLst>
              <a:ext uri="{FF2B5EF4-FFF2-40B4-BE49-F238E27FC236}">
                <a16:creationId xmlns:a16="http://schemas.microsoft.com/office/drawing/2014/main" id="{4840E377-5716-C936-4316-B0548DD77B3E}"/>
              </a:ext>
            </a:extLst>
          </p:cNvPr>
          <p:cNvSpPr txBox="1">
            <a:spLocks/>
          </p:cNvSpPr>
          <p:nvPr/>
        </p:nvSpPr>
        <p:spPr bwMode="auto">
          <a:xfrm>
            <a:off x="-416553" y="3839967"/>
            <a:ext cx="11604921" cy="3295105"/>
          </a:xfrm>
          <a:custGeom>
            <a:avLst/>
            <a:gdLst>
              <a:gd name="T0" fmla="*/ 12190413 w 2770"/>
              <a:gd name="T1" fmla="*/ 3365014 h 940"/>
              <a:gd name="T2" fmla="*/ 8880958 w 2770"/>
              <a:gd name="T3" fmla="*/ 3219666 h 940"/>
              <a:gd name="T4" fmla="*/ 3124618 w 2770"/>
              <a:gd name="T5" fmla="*/ 3294542 h 940"/>
              <a:gd name="T6" fmla="*/ 0 w 2770"/>
              <a:gd name="T7" fmla="*/ 1915944 h 940"/>
              <a:gd name="T8" fmla="*/ 0 w 2770"/>
              <a:gd name="T9" fmla="*/ 0 h 940"/>
              <a:gd name="T10" fmla="*/ 12190413 w 2770"/>
              <a:gd name="T11" fmla="*/ 0 h 940"/>
              <a:gd name="T12" fmla="*/ 12190413 w 2770"/>
              <a:gd name="T13" fmla="*/ 3365014 h 940"/>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2770" h="940">
                <a:moveTo>
                  <a:pt x="2770" y="764"/>
                </a:moveTo>
                <a:cubicBezTo>
                  <a:pt x="2770" y="764"/>
                  <a:pt x="2447" y="531"/>
                  <a:pt x="2018" y="731"/>
                </a:cubicBezTo>
                <a:cubicBezTo>
                  <a:pt x="1568" y="940"/>
                  <a:pt x="1502" y="395"/>
                  <a:pt x="710" y="748"/>
                </a:cubicBezTo>
                <a:cubicBezTo>
                  <a:pt x="296" y="932"/>
                  <a:pt x="0" y="435"/>
                  <a:pt x="0" y="435"/>
                </a:cubicBezTo>
                <a:cubicBezTo>
                  <a:pt x="0" y="0"/>
                  <a:pt x="0" y="0"/>
                  <a:pt x="0" y="0"/>
                </a:cubicBezTo>
                <a:cubicBezTo>
                  <a:pt x="2770" y="0"/>
                  <a:pt x="2770" y="0"/>
                  <a:pt x="2770" y="0"/>
                </a:cubicBezTo>
                <a:lnTo>
                  <a:pt x="2770" y="764"/>
                </a:lnTo>
                <a:close/>
              </a:path>
            </a:pathLst>
          </a:custGeom>
          <a:extLst>
            <a:ext uri="{91240B29-F687-4F45-9708-019B960494DF}">
              <a14:hiddenLine xmlns:a14="http://schemas.microsoft.com/office/drawing/2010/main" w="9525">
                <a:solidFill>
                  <a:srgbClr val="000000"/>
                </a:solidFill>
                <a:round/>
                <a:headEnd/>
                <a:tailEnd/>
              </a14:hiddenLine>
            </a:ext>
          </a:extLst>
        </p:spPr>
        <p:txBody>
          <a:bodyPr>
            <a:noAutofit/>
          </a:bodyPr>
          <a:lstStyle>
            <a:lvl1pPr algn="l" defTabSz="599984" rtl="0" eaLnBrk="1" latinLnBrk="0" hangingPunct="1">
              <a:spcBef>
                <a:spcPct val="0"/>
              </a:spcBef>
              <a:buNone/>
              <a:defRPr sz="4724"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5768">
                <a:highlight>
                  <a:srgbClr val="000080"/>
                </a:highlight>
                <a:latin typeface="Tahoma" panose="020B0604030504040204" pitchFamily="34" charset="0"/>
                <a:ea typeface="Tahoma" panose="020B0604030504040204" pitchFamily="34" charset="0"/>
                <a:cs typeface="Tahoma" panose="020B0604030504040204" pitchFamily="34" charset="0"/>
              </a:rPr>
              <a:t>THANK YOU!</a:t>
            </a:r>
            <a:endParaRPr lang="en-US" sz="5768" dirty="0">
              <a:highlight>
                <a:srgbClr val="000080"/>
              </a:highlight>
              <a:latin typeface="Tahoma" panose="020B0604030504040204" pitchFamily="34" charset="0"/>
              <a:ea typeface="Tahoma" panose="020B0604030504040204" pitchFamily="34" charset="0"/>
              <a:cs typeface="Tahoma" panose="020B0604030504040204" pitchFamily="34" charset="0"/>
            </a:endParaRPr>
          </a:p>
        </p:txBody>
      </p:sp>
      <p:pic>
        <p:nvPicPr>
          <p:cNvPr id="7170" name="Picture 2" descr="What Made Me Pay That $10/Mon For GitHub Copilot - DEV Community">
            <a:extLst>
              <a:ext uri="{FF2B5EF4-FFF2-40B4-BE49-F238E27FC236}">
                <a16:creationId xmlns:a16="http://schemas.microsoft.com/office/drawing/2014/main" id="{9942C6DE-D8C3-337B-E389-082A185D30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72601" y="356167"/>
            <a:ext cx="5437798" cy="8287204"/>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custDataLst>
      <p:tags r:id="rId1"/>
    </p:custDataLst>
    <p:extLst>
      <p:ext uri="{BB962C8B-B14F-4D97-AF65-F5344CB8AC3E}">
        <p14:creationId xmlns:p14="http://schemas.microsoft.com/office/powerpoint/2010/main" val="3502716779"/>
      </p:ext>
    </p:extLst>
  </p:cSld>
  <p:clrMapOvr>
    <a:masterClrMapping/>
  </p:clrMapOvr>
  <p:transition spd="slow" advClick="0">
    <p:randomBar dir="vert"/>
  </p:transition>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7359805" y="-8395"/>
            <a:ext cx="7607309" cy="9109875"/>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grpSp>
        <p:nvGrpSpPr>
          <p:cNvPr id="3" name="Group 2">
            <a:extLst>
              <a:ext uri="{FF2B5EF4-FFF2-40B4-BE49-F238E27FC236}">
                <a16:creationId xmlns:a16="http://schemas.microsoft.com/office/drawing/2014/main" id="{6773A71B-9566-4BD0-DFAB-148CE73E89CF}"/>
              </a:ext>
            </a:extLst>
          </p:cNvPr>
          <p:cNvGrpSpPr/>
          <p:nvPr/>
        </p:nvGrpSpPr>
        <p:grpSpPr>
          <a:xfrm>
            <a:off x="0" y="0"/>
            <a:ext cx="833144" cy="6405383"/>
            <a:chOff x="-2169520" y="-7126"/>
            <a:chExt cx="846462" cy="6507773"/>
          </a:xfrm>
        </p:grpSpPr>
        <p:sp>
          <p:nvSpPr>
            <p:cNvPr id="4" name="Round Single Corner of Rectangle 55">
              <a:extLst>
                <a:ext uri="{FF2B5EF4-FFF2-40B4-BE49-F238E27FC236}">
                  <a16:creationId xmlns:a16="http://schemas.microsoft.com/office/drawing/2014/main" id="{668FA634-C88B-48C7-1B8A-9483DEE2AFD1}"/>
                </a:ext>
              </a:extLst>
            </p:cNvPr>
            <p:cNvSpPr/>
            <p:nvPr/>
          </p:nvSpPr>
          <p:spPr>
            <a:xfrm rot="5400000">
              <a:off x="-4983666" y="2807020"/>
              <a:ext cx="6474753" cy="846462"/>
            </a:xfrm>
            <a:prstGeom prst="round1Rect">
              <a:avLst>
                <a:gd name="adj" fmla="val 50000"/>
              </a:avLst>
            </a:prstGeom>
            <a:solidFill>
              <a:schemeClr val="accent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863">
                <a:defRPr/>
              </a:pPr>
              <a:endParaRPr lang="en-US" sz="1772">
                <a:solidFill>
                  <a:srgbClr val="FFFFFF"/>
                </a:solidFill>
                <a:latin typeface="Montserrat" pitchFamily="2" charset="77"/>
              </a:endParaRPr>
            </a:p>
          </p:txBody>
        </p:sp>
        <p:sp>
          <p:nvSpPr>
            <p:cNvPr id="5" name="TextBox 4">
              <a:extLst>
                <a:ext uri="{FF2B5EF4-FFF2-40B4-BE49-F238E27FC236}">
                  <a16:creationId xmlns:a16="http://schemas.microsoft.com/office/drawing/2014/main" id="{1E5DFA5C-2A8E-7308-84F3-ADAEB20B6D13}"/>
                </a:ext>
              </a:extLst>
            </p:cNvPr>
            <p:cNvSpPr txBox="1"/>
            <p:nvPr/>
          </p:nvSpPr>
          <p:spPr>
            <a:xfrm rot="5400000">
              <a:off x="-4869482" y="3122249"/>
              <a:ext cx="6355110" cy="401685"/>
            </a:xfrm>
            <a:prstGeom prst="rect">
              <a:avLst/>
            </a:prstGeom>
            <a:noFill/>
          </p:spPr>
          <p:txBody>
            <a:bodyPr wrap="square" rtlCol="0">
              <a:spAutoFit/>
            </a:bodyPr>
            <a:lstStyle/>
            <a:p>
              <a:pPr defTabSz="899863">
                <a:defRPr/>
              </a:pPr>
              <a:r>
                <a:rPr lang="en-US" sz="1969" b="1" spc="296" dirty="0">
                  <a:solidFill>
                    <a:srgbClr val="FFFFFF"/>
                  </a:solidFill>
                  <a:latin typeface="Montserrat" pitchFamily="2" charset="77"/>
                </a:rPr>
                <a:t>Introduction</a:t>
              </a:r>
              <a:endParaRPr lang="en-US" sz="1575" dirty="0">
                <a:solidFill>
                  <a:srgbClr val="76C3FF"/>
                </a:solidFill>
                <a:latin typeface="Montserrat" pitchFamily="2" charset="77"/>
              </a:endParaRPr>
            </a:p>
          </p:txBody>
        </p:sp>
      </p:grpSp>
      <p:grpSp>
        <p:nvGrpSpPr>
          <p:cNvPr id="16" name="Google Shape;434;p21">
            <a:extLst>
              <a:ext uri="{FF2B5EF4-FFF2-40B4-BE49-F238E27FC236}">
                <a16:creationId xmlns:a16="http://schemas.microsoft.com/office/drawing/2014/main" id="{B4BB43A5-0CC4-115B-8CAB-F9EABC5A5C2C}"/>
              </a:ext>
            </a:extLst>
          </p:cNvPr>
          <p:cNvGrpSpPr>
            <a:grpSpLocks/>
          </p:cNvGrpSpPr>
          <p:nvPr/>
        </p:nvGrpSpPr>
        <p:grpSpPr bwMode="auto">
          <a:xfrm>
            <a:off x="8572169" y="573514"/>
            <a:ext cx="6490574" cy="6556511"/>
            <a:chOff x="4800600" y="3789363"/>
            <a:chExt cx="2495550" cy="2280627"/>
          </a:xfrm>
        </p:grpSpPr>
        <p:sp>
          <p:nvSpPr>
            <p:cNvPr id="17" name="Google Shape;435;p21">
              <a:extLst>
                <a:ext uri="{FF2B5EF4-FFF2-40B4-BE49-F238E27FC236}">
                  <a16:creationId xmlns:a16="http://schemas.microsoft.com/office/drawing/2014/main" id="{6FC19438-375E-9361-AF96-39709F2DB5C8}"/>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8" name="Google Shape;436;p21">
              <a:extLst>
                <a:ext uri="{FF2B5EF4-FFF2-40B4-BE49-F238E27FC236}">
                  <a16:creationId xmlns:a16="http://schemas.microsoft.com/office/drawing/2014/main" id="{54B015AF-F3FA-2001-06AD-132183E49771}"/>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dirty="0"/>
            </a:p>
          </p:txBody>
        </p:sp>
        <p:sp>
          <p:nvSpPr>
            <p:cNvPr id="19" name="Google Shape;437;p21">
              <a:extLst>
                <a:ext uri="{FF2B5EF4-FFF2-40B4-BE49-F238E27FC236}">
                  <a16:creationId xmlns:a16="http://schemas.microsoft.com/office/drawing/2014/main" id="{B4E9DA68-6EFB-1C63-3403-7F7A6845E23D}"/>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20" name="Google Shape;438;p21">
              <a:extLst>
                <a:ext uri="{FF2B5EF4-FFF2-40B4-BE49-F238E27FC236}">
                  <a16:creationId xmlns:a16="http://schemas.microsoft.com/office/drawing/2014/main" id="{FAFAA73D-B978-F5E3-64C7-26B9BF0941CF}"/>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21" name="Google Shape;439;p21">
              <a:extLst>
                <a:ext uri="{FF2B5EF4-FFF2-40B4-BE49-F238E27FC236}">
                  <a16:creationId xmlns:a16="http://schemas.microsoft.com/office/drawing/2014/main" id="{78EBEB22-E3A0-8BEC-1A5D-85CEDC33E3C9}"/>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grpSp>
      <p:sp>
        <p:nvSpPr>
          <p:cNvPr id="22" name="TextBox 21">
            <a:extLst>
              <a:ext uri="{FF2B5EF4-FFF2-40B4-BE49-F238E27FC236}">
                <a16:creationId xmlns:a16="http://schemas.microsoft.com/office/drawing/2014/main" id="{3F3A815E-8460-4496-FD9C-8B582A230F24}"/>
              </a:ext>
            </a:extLst>
          </p:cNvPr>
          <p:cNvSpPr txBox="1"/>
          <p:nvPr/>
        </p:nvSpPr>
        <p:spPr>
          <a:xfrm>
            <a:off x="9772458" y="1693468"/>
            <a:ext cx="4142252" cy="3337456"/>
          </a:xfrm>
          <a:prstGeom prst="rect">
            <a:avLst/>
          </a:prstGeom>
          <a:noFill/>
        </p:spPr>
        <p:txBody>
          <a:bodyPr wrap="square" lIns="68585" tIns="34292" rIns="68585" bIns="34292" anchor="t">
            <a:spAutoFit/>
          </a:bodyPr>
          <a:lstStyle/>
          <a:p>
            <a:pPr algn="ctr"/>
            <a:r>
              <a:rPr lang="en-US" altLang="en-US" sz="1772" b="1" dirty="0">
                <a:solidFill>
                  <a:schemeClr val="bg1"/>
                </a:solidFill>
                <a:latin typeface="Tahoma" panose="020B0604030504040204" pitchFamily="34" charset="0"/>
                <a:ea typeface="Tahoma" panose="020B0604030504040204" pitchFamily="34" charset="0"/>
                <a:cs typeface="Tahoma" panose="020B0604030504040204" pitchFamily="34" charset="0"/>
              </a:rPr>
              <a:t>So, who am I?</a:t>
            </a:r>
          </a:p>
          <a:p>
            <a:pPr algn="ctr"/>
            <a:endParaRPr lang="en-US" altLang="en-US" sz="1772" b="1"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gn="ctr"/>
            <a:r>
              <a:rPr lang="en-US" sz="1772" b="1" dirty="0">
                <a:solidFill>
                  <a:schemeClr val="bg1"/>
                </a:solidFill>
                <a:latin typeface="Tahoma" panose="020B0604030504040204" pitchFamily="34" charset="0"/>
                <a:ea typeface="Tahoma" panose="020B0604030504040204" pitchFamily="34" charset="0"/>
                <a:cs typeface="Tahoma" panose="020B0604030504040204" pitchFamily="34" charset="0"/>
              </a:rPr>
              <a:t>My name is </a:t>
            </a:r>
            <a:r>
              <a:rPr lang="en-US" sz="1772" b="1" u="sng" dirty="0">
                <a:solidFill>
                  <a:schemeClr val="bg1"/>
                </a:solidFill>
                <a:latin typeface="Tahoma" panose="020B0604030504040204" pitchFamily="34" charset="0"/>
                <a:ea typeface="Tahoma" panose="020B0604030504040204" pitchFamily="34" charset="0"/>
                <a:cs typeface="Tahoma" panose="020B0604030504040204" pitchFamily="34" charset="0"/>
              </a:rPr>
              <a:t>Luke Murray</a:t>
            </a:r>
          </a:p>
          <a:p>
            <a:pPr algn="ctr"/>
            <a:endParaRPr lang="en-US" sz="1772" b="1" u="sng"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gn="ctr"/>
            <a:r>
              <a:rPr lang="en-US" sz="1763" u="sng" dirty="0">
                <a:solidFill>
                  <a:schemeClr val="bg1"/>
                </a:solidFill>
                <a:latin typeface="Tahoma"/>
                <a:ea typeface="Tahoma"/>
                <a:cs typeface="Tahoma"/>
              </a:rPr>
              <a:t>He/Him</a:t>
            </a:r>
          </a:p>
          <a:p>
            <a:pPr algn="ctr"/>
            <a:endParaRPr lang="en-US" sz="1772" u="sng"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gn="ctr"/>
            <a:r>
              <a:rPr lang="en-US" sz="1763" b="1" dirty="0">
                <a:solidFill>
                  <a:schemeClr val="bg1"/>
                </a:solidFill>
                <a:latin typeface="Tahoma"/>
                <a:ea typeface="Tahoma"/>
                <a:cs typeface="Tahoma"/>
              </a:rPr>
              <a:t>Senior Consultant in Hamilton, New Zealand.</a:t>
            </a:r>
          </a:p>
          <a:p>
            <a:pPr algn="ctr"/>
            <a:endParaRPr lang="en-US" sz="1772" b="1" dirty="0">
              <a:solidFill>
                <a:schemeClr val="bg1"/>
              </a:solidFill>
              <a:latin typeface="Tahoma" panose="020B0604030504040204" pitchFamily="34" charset="0"/>
              <a:ea typeface="Tahoma" panose="020B0604030504040204" pitchFamily="34" charset="0"/>
              <a:cs typeface="Tahoma" panose="020B0604030504040204" pitchFamily="34" charset="0"/>
            </a:endParaRPr>
          </a:p>
          <a:p>
            <a:pPr algn="ctr"/>
            <a:r>
              <a:rPr lang="en-US" sz="1772" b="1" dirty="0">
                <a:solidFill>
                  <a:schemeClr val="bg1"/>
                </a:solidFill>
                <a:latin typeface="Tahoma" panose="020B0604030504040204" pitchFamily="34" charset="0"/>
                <a:ea typeface="Tahoma" panose="020B0604030504040204" pitchFamily="34" charset="0"/>
                <a:cs typeface="Tahoma" panose="020B0604030504040204" pitchFamily="34" charset="0"/>
              </a:rPr>
              <a:t>Feel free to reach out on Social Media, if you need any help: </a:t>
            </a:r>
            <a:r>
              <a:rPr lang="en-US" sz="1772" b="1" dirty="0">
                <a:solidFill>
                  <a:schemeClr val="bg1"/>
                </a:solidFill>
                <a:latin typeface="Tahoma" panose="020B0604030504040204" pitchFamily="34" charset="0"/>
                <a:ea typeface="Tahoma" panose="020B0604030504040204" pitchFamily="34" charset="0"/>
                <a:cs typeface="Tahoma" panose="020B0604030504040204" pitchFamily="34" charset="0"/>
                <a:hlinkClick r:id="rId4"/>
              </a:rPr>
              <a:t>https://linktr.ee/lukemurray</a:t>
            </a:r>
            <a:endParaRPr lang="en-US" sz="1772"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grpSp>
        <p:nvGrpSpPr>
          <p:cNvPr id="29" name="Group 28">
            <a:extLst>
              <a:ext uri="{FF2B5EF4-FFF2-40B4-BE49-F238E27FC236}">
                <a16:creationId xmlns:a16="http://schemas.microsoft.com/office/drawing/2014/main" id="{75F99255-72D2-32F0-4B82-21580680DEDB}"/>
              </a:ext>
            </a:extLst>
          </p:cNvPr>
          <p:cNvGrpSpPr/>
          <p:nvPr/>
        </p:nvGrpSpPr>
        <p:grpSpPr>
          <a:xfrm>
            <a:off x="10472735" y="6488848"/>
            <a:ext cx="5707060" cy="1989767"/>
            <a:chOff x="13222667" y="6734317"/>
            <a:chExt cx="8214803" cy="2963168"/>
          </a:xfrm>
        </p:grpSpPr>
        <p:pic>
          <p:nvPicPr>
            <p:cNvPr id="23" name="Picture 22">
              <a:hlinkClick r:id="rId5"/>
              <a:extLst>
                <a:ext uri="{FF2B5EF4-FFF2-40B4-BE49-F238E27FC236}">
                  <a16:creationId xmlns:a16="http://schemas.microsoft.com/office/drawing/2014/main" id="{1ABD9FAC-0F1B-7486-4851-B8CCE5CC781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3222667" y="6734317"/>
              <a:ext cx="7772399" cy="2963168"/>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4" name="TextBox 23">
              <a:extLst>
                <a:ext uri="{FF2B5EF4-FFF2-40B4-BE49-F238E27FC236}">
                  <a16:creationId xmlns:a16="http://schemas.microsoft.com/office/drawing/2014/main" id="{C5BAAD0B-00C5-A21C-029A-30FB4C597450}"/>
                </a:ext>
              </a:extLst>
            </p:cNvPr>
            <p:cNvSpPr txBox="1"/>
            <p:nvPr/>
          </p:nvSpPr>
          <p:spPr>
            <a:xfrm>
              <a:off x="13987082" y="7285777"/>
              <a:ext cx="7450388" cy="1512529"/>
            </a:xfrm>
            <a:prstGeom prst="rect">
              <a:avLst/>
            </a:prstGeom>
          </p:spPr>
          <p:txBody>
            <a:bodyPr vert="horz" wrap="square" lIns="0" tIns="0" rIns="0" bIns="0" rtlCol="0" anchor="ctr">
              <a:spAutoFit/>
            </a:bodyPr>
            <a:lstStyle/>
            <a:p>
              <a:r>
                <a:rPr lang="en-US" sz="3300" b="1" dirty="0">
                  <a:gradFill>
                    <a:gsLst>
                      <a:gs pos="100000">
                        <a:srgbClr val="FA5A5C"/>
                      </a:gs>
                      <a:gs pos="20000">
                        <a:srgbClr val="CD40CB"/>
                      </a:gs>
                    </a:gsLst>
                    <a:lin ang="7200000" scaled="0"/>
                  </a:gradFill>
                  <a:latin typeface="Segoe UI Semibold" panose="020B0502040204020203" pitchFamily="34" charset="0"/>
                  <a:cs typeface="Segoe UI Semibold" panose="020B0502040204020203" pitchFamily="34" charset="0"/>
                </a:rPr>
                <a:t>Azure Cloud</a:t>
              </a:r>
            </a:p>
            <a:p>
              <a:r>
                <a:rPr lang="en-US" sz="3300" b="1" dirty="0">
                  <a:gradFill>
                    <a:gsLst>
                      <a:gs pos="100000">
                        <a:srgbClr val="FA5A5C"/>
                      </a:gs>
                      <a:gs pos="20000">
                        <a:srgbClr val="CD40CB"/>
                      </a:gs>
                    </a:gsLst>
                    <a:lin ang="7200000" scaled="0"/>
                  </a:gradFill>
                  <a:latin typeface="Segoe UI Semibold" panose="020B0502040204020203" pitchFamily="34" charset="0"/>
                  <a:cs typeface="Segoe UI Semibold" panose="020B0502040204020203" pitchFamily="34" charset="0"/>
                </a:rPr>
                <a:t>Commanders</a:t>
              </a:r>
            </a:p>
          </p:txBody>
        </p:sp>
      </p:grpSp>
      <p:pic>
        <p:nvPicPr>
          <p:cNvPr id="1028" name="Picture 4" descr="Datacom | Datacom: Always Solving | Datacom">
            <a:extLst>
              <a:ext uri="{FF2B5EF4-FFF2-40B4-BE49-F238E27FC236}">
                <a16:creationId xmlns:a16="http://schemas.microsoft.com/office/drawing/2014/main" id="{48505BCF-B9BA-E43B-B387-384FA63D9FF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291560" y="7181826"/>
            <a:ext cx="3707852" cy="69299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2023 Microsoft Most Valuable Professional (MVP) badge image. Validation. Issued by Microsoft Next Generation Experiences">
            <a:extLst>
              <a:ext uri="{FF2B5EF4-FFF2-40B4-BE49-F238E27FC236}">
                <a16:creationId xmlns:a16="http://schemas.microsoft.com/office/drawing/2014/main" id="{899BFC2C-3A6A-B6D4-019B-0310C750AE47}"/>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33249" y="5817497"/>
            <a:ext cx="2429036" cy="242903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Image">
            <a:extLst>
              <a:ext uri="{FF2B5EF4-FFF2-40B4-BE49-F238E27FC236}">
                <a16:creationId xmlns:a16="http://schemas.microsoft.com/office/drawing/2014/main" id="{3FC3A22E-7327-9B51-688B-B09D5534367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347767" y="491726"/>
            <a:ext cx="5306573" cy="5306573"/>
          </a:xfrm>
          <a:prstGeom prst="ellipse">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2278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oogle Shape;434;p21">
            <a:extLst>
              <a:ext uri="{FF2B5EF4-FFF2-40B4-BE49-F238E27FC236}">
                <a16:creationId xmlns:a16="http://schemas.microsoft.com/office/drawing/2014/main" id="{39C2C906-BBAE-1DA4-1A7E-023BC12876A0}"/>
              </a:ext>
            </a:extLst>
          </p:cNvPr>
          <p:cNvGrpSpPr>
            <a:grpSpLocks/>
          </p:cNvGrpSpPr>
          <p:nvPr/>
        </p:nvGrpSpPr>
        <p:grpSpPr bwMode="auto">
          <a:xfrm>
            <a:off x="-121920" y="0"/>
            <a:ext cx="14660880" cy="9227582"/>
            <a:chOff x="4800600" y="3789363"/>
            <a:chExt cx="2495550" cy="2280627"/>
          </a:xfrm>
        </p:grpSpPr>
        <p:sp>
          <p:nvSpPr>
            <p:cNvPr id="10" name="Google Shape;435;p21">
              <a:extLst>
                <a:ext uri="{FF2B5EF4-FFF2-40B4-BE49-F238E27FC236}">
                  <a16:creationId xmlns:a16="http://schemas.microsoft.com/office/drawing/2014/main" id="{9D161315-2BD8-F225-F6C6-A6AA9425D883}"/>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1" name="Google Shape;436;p21">
              <a:extLst>
                <a:ext uri="{FF2B5EF4-FFF2-40B4-BE49-F238E27FC236}">
                  <a16:creationId xmlns:a16="http://schemas.microsoft.com/office/drawing/2014/main" id="{DA69988E-C96E-4B9F-CD42-6F9A6AAE2A37}"/>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dirty="0"/>
            </a:p>
          </p:txBody>
        </p:sp>
        <p:sp>
          <p:nvSpPr>
            <p:cNvPr id="12" name="Google Shape;437;p21">
              <a:extLst>
                <a:ext uri="{FF2B5EF4-FFF2-40B4-BE49-F238E27FC236}">
                  <a16:creationId xmlns:a16="http://schemas.microsoft.com/office/drawing/2014/main" id="{48862E96-1698-AF3C-E7F5-6D17D91830D4}"/>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3" name="Google Shape;438;p21">
              <a:extLst>
                <a:ext uri="{FF2B5EF4-FFF2-40B4-BE49-F238E27FC236}">
                  <a16:creationId xmlns:a16="http://schemas.microsoft.com/office/drawing/2014/main" id="{D8371D2E-962B-888C-53CB-B6C679F09D5F}"/>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4" name="Google Shape;439;p21">
              <a:extLst>
                <a:ext uri="{FF2B5EF4-FFF2-40B4-BE49-F238E27FC236}">
                  <a16:creationId xmlns:a16="http://schemas.microsoft.com/office/drawing/2014/main" id="{8E241ACF-CA0F-0C0F-4DB0-3AAE65D5F625}"/>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grpSp>
      <p:sp>
        <p:nvSpPr>
          <p:cNvPr id="15" name="TextBox 14">
            <a:extLst>
              <a:ext uri="{FF2B5EF4-FFF2-40B4-BE49-F238E27FC236}">
                <a16:creationId xmlns:a16="http://schemas.microsoft.com/office/drawing/2014/main" id="{417BC05A-F8CA-028F-8649-0E9DB69656E5}"/>
              </a:ext>
            </a:extLst>
          </p:cNvPr>
          <p:cNvSpPr txBox="1"/>
          <p:nvPr/>
        </p:nvSpPr>
        <p:spPr>
          <a:xfrm>
            <a:off x="2314891" y="2245679"/>
            <a:ext cx="11369041" cy="3785652"/>
          </a:xfrm>
          <a:prstGeom prst="rect">
            <a:avLst/>
          </a:prstGeom>
          <a:noFill/>
        </p:spPr>
        <p:txBody>
          <a:bodyPr wrap="square">
            <a:spAutoFit/>
          </a:bodyPr>
          <a:lstStyle/>
          <a:p>
            <a:pPr algn="l"/>
            <a:r>
              <a:rPr lang="en-US" sz="4000" dirty="0">
                <a:solidFill>
                  <a:schemeClr val="bg1"/>
                </a:solidFill>
                <a:latin typeface="Tahoma" panose="020B0604030504040204" pitchFamily="34" charset="0"/>
                <a:ea typeface="Tahoma" panose="020B0604030504040204" pitchFamily="34" charset="0"/>
                <a:cs typeface="Tahoma" panose="020B0604030504040204" pitchFamily="34" charset="0"/>
              </a:rPr>
              <a:t>“Enterprise Azure Policy as Code or EPAC for short comprises a number of scripts which can be used in CI/CD based system or a semi-automated use to deploy Policies, Policy Sets, Assignments, Policy Exemptions and Role Assignments.”</a:t>
            </a:r>
          </a:p>
          <a:p>
            <a:pPr algn="l"/>
            <a:endParaRPr lang="en-US" sz="40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1458167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75A8E9F-B730-34E3-B61E-250B6AF2B4EF}"/>
            </a:ext>
          </a:extLst>
        </p:cNvPr>
        <p:cNvGrpSpPr/>
        <p:nvPr/>
      </p:nvGrpSpPr>
      <p:grpSpPr>
        <a:xfrm>
          <a:off x="0" y="0"/>
          <a:ext cx="0" cy="0"/>
          <a:chOff x="0" y="0"/>
          <a:chExt cx="0" cy="0"/>
        </a:xfrm>
      </p:grpSpPr>
      <p:pic>
        <p:nvPicPr>
          <p:cNvPr id="2" name="Picture 1" descr="Icon&#10;&#10;Description automatically generated">
            <a:extLst>
              <a:ext uri="{FF2B5EF4-FFF2-40B4-BE49-F238E27FC236}">
                <a16:creationId xmlns:a16="http://schemas.microsoft.com/office/drawing/2014/main" id="{1F6B3996-4B74-3C5A-B3BC-757D1FB873CC}"/>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8080324" y="0"/>
            <a:ext cx="7918501" cy="9482533"/>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6" name="TextBox 5">
            <a:extLst>
              <a:ext uri="{FF2B5EF4-FFF2-40B4-BE49-F238E27FC236}">
                <a16:creationId xmlns:a16="http://schemas.microsoft.com/office/drawing/2014/main" id="{308E31C9-ABEC-F31C-E0CF-0F5A5A14CFBF}"/>
              </a:ext>
            </a:extLst>
          </p:cNvPr>
          <p:cNvSpPr txBox="1"/>
          <p:nvPr/>
        </p:nvSpPr>
        <p:spPr>
          <a:xfrm>
            <a:off x="681661" y="3306709"/>
            <a:ext cx="5711630" cy="4846840"/>
          </a:xfrm>
          <a:prstGeom prst="rect">
            <a:avLst/>
          </a:prstGeom>
          <a:noFill/>
        </p:spPr>
        <p:txBody>
          <a:bodyPr wrap="square" rtlCol="0">
            <a:spAutoFit/>
          </a:bodyPr>
          <a:lstStyle/>
          <a:p>
            <a:pPr algn="ctr"/>
            <a:r>
              <a:rPr lang="en-NZ" sz="6599" b="1" dirty="0">
                <a:solidFill>
                  <a:srgbClr val="0070C0"/>
                </a:solidFill>
              </a:rPr>
              <a:t>KEEP</a:t>
            </a:r>
          </a:p>
          <a:p>
            <a:pPr algn="ctr"/>
            <a:r>
              <a:rPr lang="en-NZ" sz="6599" b="1" dirty="0">
                <a:solidFill>
                  <a:srgbClr val="0070C0"/>
                </a:solidFill>
              </a:rPr>
              <a:t>CALM</a:t>
            </a:r>
          </a:p>
          <a:p>
            <a:pPr algn="ctr"/>
            <a:r>
              <a:rPr lang="en-NZ" sz="4499" b="1" dirty="0">
                <a:solidFill>
                  <a:srgbClr val="0070C0"/>
                </a:solidFill>
              </a:rPr>
              <a:t>AND</a:t>
            </a:r>
            <a:endParaRPr lang="en-NZ" sz="6599" b="1" dirty="0">
              <a:solidFill>
                <a:srgbClr val="0070C0"/>
              </a:solidFill>
            </a:endParaRPr>
          </a:p>
          <a:p>
            <a:pPr algn="ctr"/>
            <a:r>
              <a:rPr lang="en-NZ" sz="6599" b="1" dirty="0">
                <a:solidFill>
                  <a:srgbClr val="0070C0"/>
                </a:solidFill>
              </a:rPr>
              <a:t>MAKE IT SO IT IN AZURE</a:t>
            </a:r>
          </a:p>
        </p:txBody>
      </p:sp>
      <p:grpSp>
        <p:nvGrpSpPr>
          <p:cNvPr id="9" name="Google Shape;434;p21">
            <a:extLst>
              <a:ext uri="{FF2B5EF4-FFF2-40B4-BE49-F238E27FC236}">
                <a16:creationId xmlns:a16="http://schemas.microsoft.com/office/drawing/2014/main" id="{12CE451F-EBBC-4E15-888E-AE11BD21D901}"/>
              </a:ext>
            </a:extLst>
          </p:cNvPr>
          <p:cNvGrpSpPr>
            <a:grpSpLocks/>
          </p:cNvGrpSpPr>
          <p:nvPr/>
        </p:nvGrpSpPr>
        <p:grpSpPr bwMode="auto">
          <a:xfrm>
            <a:off x="7194710" y="1517288"/>
            <a:ext cx="6810850" cy="5986381"/>
            <a:chOff x="4800600" y="3789363"/>
            <a:chExt cx="2495550" cy="2280627"/>
          </a:xfrm>
        </p:grpSpPr>
        <p:sp>
          <p:nvSpPr>
            <p:cNvPr id="10" name="Google Shape;435;p21">
              <a:extLst>
                <a:ext uri="{FF2B5EF4-FFF2-40B4-BE49-F238E27FC236}">
                  <a16:creationId xmlns:a16="http://schemas.microsoft.com/office/drawing/2014/main" id="{8127F96C-4B09-A514-72C1-0C525E916D3A}"/>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1" name="Google Shape;436;p21">
              <a:extLst>
                <a:ext uri="{FF2B5EF4-FFF2-40B4-BE49-F238E27FC236}">
                  <a16:creationId xmlns:a16="http://schemas.microsoft.com/office/drawing/2014/main" id="{0AA6C1FD-E105-481E-5FA4-D4494D39C2B3}"/>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2" name="Google Shape;437;p21">
              <a:extLst>
                <a:ext uri="{FF2B5EF4-FFF2-40B4-BE49-F238E27FC236}">
                  <a16:creationId xmlns:a16="http://schemas.microsoft.com/office/drawing/2014/main" id="{573AA214-7284-7D25-428A-1005AF15C346}"/>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3" name="Google Shape;438;p21">
              <a:extLst>
                <a:ext uri="{FF2B5EF4-FFF2-40B4-BE49-F238E27FC236}">
                  <a16:creationId xmlns:a16="http://schemas.microsoft.com/office/drawing/2014/main" id="{BF025E80-34D4-9FC7-7714-DC1FD10FDED4}"/>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4" name="Google Shape;439;p21">
              <a:extLst>
                <a:ext uri="{FF2B5EF4-FFF2-40B4-BE49-F238E27FC236}">
                  <a16:creationId xmlns:a16="http://schemas.microsoft.com/office/drawing/2014/main" id="{4E9114AB-B7F5-B530-FD92-9893C5E34AC8}"/>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grpSp>
      <p:sp>
        <p:nvSpPr>
          <p:cNvPr id="15" name="TextBox 14">
            <a:extLst>
              <a:ext uri="{FF2B5EF4-FFF2-40B4-BE49-F238E27FC236}">
                <a16:creationId xmlns:a16="http://schemas.microsoft.com/office/drawing/2014/main" id="{88DE5956-CC20-6819-CA48-2BB02CDC22A7}"/>
              </a:ext>
            </a:extLst>
          </p:cNvPr>
          <p:cNvSpPr txBox="1"/>
          <p:nvPr/>
        </p:nvSpPr>
        <p:spPr>
          <a:xfrm>
            <a:off x="8439119" y="3057589"/>
            <a:ext cx="5189504" cy="1754070"/>
          </a:xfrm>
          <a:prstGeom prst="rect">
            <a:avLst/>
          </a:prstGeom>
          <a:noFill/>
        </p:spPr>
        <p:txBody>
          <a:bodyPr wrap="square">
            <a:spAutoFit/>
          </a:bodyPr>
          <a:lstStyle/>
          <a:p>
            <a:pPr algn="ctr"/>
            <a:r>
              <a:rPr lang="en-US" sz="5399" b="1" dirty="0">
                <a:solidFill>
                  <a:schemeClr val="bg1"/>
                </a:solidFill>
                <a:latin typeface="Tahoma" panose="020B0604030504040204" pitchFamily="34" charset="0"/>
                <a:ea typeface="Tahoma" panose="020B0604030504040204" pitchFamily="34" charset="0"/>
                <a:cs typeface="Tahoma" panose="020B0604030504040204" pitchFamily="34" charset="0"/>
              </a:rPr>
              <a:t>What is Azure Policy?</a:t>
            </a:r>
            <a:endParaRPr lang="en-US" sz="5399"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2052" name="Picture 4" descr="Book Review: 'Making It So,' by Patrick Stewart - The New York Times">
            <a:extLst>
              <a:ext uri="{FF2B5EF4-FFF2-40B4-BE49-F238E27FC236}">
                <a16:creationId xmlns:a16="http://schemas.microsoft.com/office/drawing/2014/main" id="{1C3FD199-7F25-CB85-2F5A-B91A8CED1589}"/>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29929" y="400759"/>
            <a:ext cx="3537910" cy="2656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4871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7241E62-3C70-6E68-A0E3-7F3124EAC6E0}"/>
            </a:ext>
          </a:extLst>
        </p:cNvPr>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64DFDE7B-BAFD-951B-E27B-A5038D2A59EB}"/>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7348654" y="4958"/>
            <a:ext cx="7618460" cy="9123230"/>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E2955C88-552E-AEED-D469-0FEECDB41ED9}"/>
              </a:ext>
            </a:extLst>
          </p:cNvPr>
          <p:cNvSpPr/>
          <p:nvPr/>
        </p:nvSpPr>
        <p:spPr>
          <a:xfrm>
            <a:off x="195237" y="275079"/>
            <a:ext cx="15608347" cy="8582988"/>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4400" dirty="0"/>
          </a:p>
        </p:txBody>
      </p:sp>
      <p:sp>
        <p:nvSpPr>
          <p:cNvPr id="9" name="Rectangle 8">
            <a:extLst>
              <a:ext uri="{FF2B5EF4-FFF2-40B4-BE49-F238E27FC236}">
                <a16:creationId xmlns:a16="http://schemas.microsoft.com/office/drawing/2014/main" id="{BCCA5BA3-DAB8-8301-BB5C-C40DBF07106E}"/>
              </a:ext>
            </a:extLst>
          </p:cNvPr>
          <p:cNvSpPr/>
          <p:nvPr/>
        </p:nvSpPr>
        <p:spPr>
          <a:xfrm>
            <a:off x="195239" y="275079"/>
            <a:ext cx="6007441" cy="8582988"/>
          </a:xfrm>
          <a:prstGeom prst="rect">
            <a:avLst/>
          </a:prstGeom>
          <a:solidFill>
            <a:schemeClr val="accent1">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4400" dirty="0"/>
          </a:p>
        </p:txBody>
      </p:sp>
      <p:sp>
        <p:nvSpPr>
          <p:cNvPr id="21" name="Rectangle 20">
            <a:extLst>
              <a:ext uri="{FF2B5EF4-FFF2-40B4-BE49-F238E27FC236}">
                <a16:creationId xmlns:a16="http://schemas.microsoft.com/office/drawing/2014/main" id="{FF7AD2BC-02AB-A1D2-C279-A19C1A0A41DD}"/>
              </a:ext>
            </a:extLst>
          </p:cNvPr>
          <p:cNvSpPr/>
          <p:nvPr/>
        </p:nvSpPr>
        <p:spPr>
          <a:xfrm>
            <a:off x="195237" y="243561"/>
            <a:ext cx="15608347" cy="1938992"/>
          </a:xfrm>
          <a:prstGeom prst="rect">
            <a:avLst/>
          </a:prstGeom>
          <a:solidFill>
            <a:schemeClr val="accent3">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4400" dirty="0"/>
          </a:p>
        </p:txBody>
      </p:sp>
      <p:sp>
        <p:nvSpPr>
          <p:cNvPr id="22" name="Rectangle 21">
            <a:extLst>
              <a:ext uri="{FF2B5EF4-FFF2-40B4-BE49-F238E27FC236}">
                <a16:creationId xmlns:a16="http://schemas.microsoft.com/office/drawing/2014/main" id="{ADFA5730-5BD8-A6EB-EDD9-9DE2855703D9}"/>
              </a:ext>
            </a:extLst>
          </p:cNvPr>
          <p:cNvSpPr/>
          <p:nvPr/>
        </p:nvSpPr>
        <p:spPr>
          <a:xfrm>
            <a:off x="195236" y="2116852"/>
            <a:ext cx="15608347" cy="3517955"/>
          </a:xfrm>
          <a:prstGeom prst="rect">
            <a:avLst/>
          </a:prstGeom>
          <a:solidFill>
            <a:schemeClr val="accent1">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4400" dirty="0"/>
          </a:p>
        </p:txBody>
      </p:sp>
      <p:sp>
        <p:nvSpPr>
          <p:cNvPr id="14" name="TextBox 13">
            <a:extLst>
              <a:ext uri="{FF2B5EF4-FFF2-40B4-BE49-F238E27FC236}">
                <a16:creationId xmlns:a16="http://schemas.microsoft.com/office/drawing/2014/main" id="{F106AD50-0413-8BB2-1EC6-1665F020A98B}"/>
              </a:ext>
            </a:extLst>
          </p:cNvPr>
          <p:cNvSpPr txBox="1"/>
          <p:nvPr/>
        </p:nvSpPr>
        <p:spPr>
          <a:xfrm>
            <a:off x="6861561" y="2100285"/>
            <a:ext cx="7841617" cy="3539430"/>
          </a:xfrm>
          <a:prstGeom prst="rect">
            <a:avLst/>
          </a:prstGeom>
          <a:noFill/>
        </p:spPr>
        <p:txBody>
          <a:bodyPr wrap="square">
            <a:spAutoFit/>
          </a:bodyPr>
          <a:lstStyle/>
          <a:p>
            <a:pPr algn="l" fontAlgn="base">
              <a:buFont typeface="Arial" panose="020B0604020202020204" pitchFamily="34" charset="0"/>
              <a:buChar char="•"/>
            </a:pPr>
            <a:r>
              <a:rPr lang="en-NZ" sz="1400" b="0" i="0" u="none" strike="noStrike" dirty="0">
                <a:solidFill>
                  <a:srgbClr val="A31515"/>
                </a:solidFill>
                <a:effectLst/>
                <a:latin typeface="Courier New" panose="02070309020205020404" pitchFamily="49" charset="0"/>
              </a:rPr>
              <a:t>parameters: </a:t>
            </a:r>
            <a:r>
              <a:rPr lang="en-NZ" sz="1400" b="0" i="0" u="none" strike="noStrike" dirty="0">
                <a:solidFill>
                  <a:srgbClr val="000000"/>
                </a:solidFill>
                <a:effectLst/>
                <a:latin typeface="Courier New" panose="02070309020205020404" pitchFamily="49" charset="0"/>
              </a:rPr>
              <a:t>{</a:t>
            </a:r>
            <a:endParaRPr lang="en-NZ" sz="1400" b="0" i="0" dirty="0">
              <a:solidFill>
                <a:srgbClr val="A31515"/>
              </a:solidFill>
              <a:effectLst/>
              <a:latin typeface="Courier New" panose="02070309020205020404" pitchFamily="49" charset="0"/>
            </a:endParaRPr>
          </a:p>
          <a:p>
            <a:pPr marL="742950" lvl="1" indent="-285750" algn="l" fontAlgn="base">
              <a:buFont typeface="Arial" panose="020B0604020202020204" pitchFamily="34" charset="0"/>
              <a:buChar char="•"/>
            </a:pPr>
            <a:r>
              <a:rPr lang="en-NZ" sz="1400" b="0" i="0" u="none" strike="noStrike" dirty="0">
                <a:solidFill>
                  <a:srgbClr val="A31515"/>
                </a:solidFill>
                <a:effectLst/>
                <a:latin typeface="Courier New" panose="02070309020205020404" pitchFamily="49" charset="0"/>
              </a:rPr>
              <a:t>effect: </a:t>
            </a:r>
            <a:r>
              <a:rPr lang="en-NZ" sz="1400" b="0" i="0" u="none" strike="noStrike" dirty="0">
                <a:solidFill>
                  <a:srgbClr val="000000"/>
                </a:solidFill>
                <a:effectLst/>
                <a:latin typeface="Courier New" panose="02070309020205020404" pitchFamily="49" charset="0"/>
              </a:rPr>
              <a:t>{</a:t>
            </a:r>
            <a:endParaRPr lang="en-NZ" sz="1400" b="0" i="0" dirty="0">
              <a:solidFill>
                <a:srgbClr val="A31515"/>
              </a:solidFill>
              <a:effectLst/>
              <a:latin typeface="Courier New" panose="02070309020205020404" pitchFamily="49" charset="0"/>
            </a:endParaRPr>
          </a:p>
          <a:p>
            <a:pPr marL="1143000" lvl="2" indent="-228600" algn="l" fontAlgn="base">
              <a:buFont typeface="Arial" panose="020B0604020202020204" pitchFamily="34" charset="0"/>
              <a:buChar char="•"/>
            </a:pPr>
            <a:r>
              <a:rPr lang="en-NZ" sz="1400" b="0" i="0" dirty="0">
                <a:solidFill>
                  <a:srgbClr val="A31515"/>
                </a:solidFill>
                <a:effectLst/>
                <a:latin typeface="Courier New" panose="02070309020205020404" pitchFamily="49" charset="0"/>
              </a:rPr>
              <a:t>type: </a:t>
            </a:r>
            <a:r>
              <a:rPr lang="en-NZ" sz="1400" b="0" i="0" dirty="0">
                <a:solidFill>
                  <a:srgbClr val="0451A5"/>
                </a:solidFill>
                <a:effectLst/>
                <a:latin typeface="Courier New" panose="02070309020205020404" pitchFamily="49" charset="0"/>
              </a:rPr>
              <a:t>"String"</a:t>
            </a:r>
            <a:r>
              <a:rPr lang="en-NZ" sz="1400" b="0" i="0" dirty="0">
                <a:solidFill>
                  <a:srgbClr val="000000"/>
                </a:solidFill>
                <a:effectLst/>
                <a:latin typeface="Courier New" panose="02070309020205020404" pitchFamily="49" charset="0"/>
              </a:rPr>
              <a:t>,</a:t>
            </a:r>
            <a:endParaRPr lang="en-NZ" sz="1400" b="0" i="0" dirty="0">
              <a:solidFill>
                <a:srgbClr val="A31515"/>
              </a:solidFill>
              <a:effectLst/>
              <a:latin typeface="Courier New" panose="02070309020205020404" pitchFamily="49" charset="0"/>
            </a:endParaRPr>
          </a:p>
          <a:p>
            <a:pPr marL="1143000" lvl="2" indent="-228600" algn="l" fontAlgn="base">
              <a:buFont typeface="Arial" panose="020B0604020202020204" pitchFamily="34" charset="0"/>
              <a:buChar char="•"/>
            </a:pPr>
            <a:r>
              <a:rPr lang="en-NZ" sz="1400" b="0" i="0" u="none" strike="noStrike" dirty="0">
                <a:solidFill>
                  <a:srgbClr val="A31515"/>
                </a:solidFill>
                <a:effectLst/>
                <a:latin typeface="Courier New" panose="02070309020205020404" pitchFamily="49" charset="0"/>
              </a:rPr>
              <a:t>metadata: </a:t>
            </a:r>
            <a:r>
              <a:rPr lang="en-NZ" sz="1400" b="0" i="0" u="none" strike="noStrike" dirty="0">
                <a:solidFill>
                  <a:srgbClr val="000000"/>
                </a:solidFill>
                <a:effectLst/>
                <a:latin typeface="Courier New" panose="02070309020205020404" pitchFamily="49" charset="0"/>
              </a:rPr>
              <a:t>{</a:t>
            </a:r>
            <a:endParaRPr lang="en-NZ" sz="1400" b="0" i="0" dirty="0">
              <a:solidFill>
                <a:srgbClr val="A31515"/>
              </a:solidFill>
              <a:effectLst/>
              <a:latin typeface="Courier New" panose="02070309020205020404" pitchFamily="49" charset="0"/>
            </a:endParaRPr>
          </a:p>
          <a:p>
            <a:pPr marL="1600200" lvl="3" indent="-228600" algn="l" fontAlgn="base">
              <a:buFont typeface="Arial" panose="020B0604020202020204" pitchFamily="34" charset="0"/>
              <a:buChar char="•"/>
            </a:pPr>
            <a:r>
              <a:rPr lang="en-NZ" sz="1400" b="0" i="0" dirty="0" err="1">
                <a:solidFill>
                  <a:srgbClr val="A31515"/>
                </a:solidFill>
                <a:effectLst/>
                <a:latin typeface="Courier New" panose="02070309020205020404" pitchFamily="49" charset="0"/>
              </a:rPr>
              <a:t>displayName</a:t>
            </a:r>
            <a:r>
              <a:rPr lang="en-NZ" sz="1400" b="0" i="0" dirty="0">
                <a:solidFill>
                  <a:srgbClr val="A31515"/>
                </a:solidFill>
                <a:effectLst/>
                <a:latin typeface="Courier New" panose="02070309020205020404" pitchFamily="49" charset="0"/>
              </a:rPr>
              <a:t>: </a:t>
            </a:r>
            <a:r>
              <a:rPr lang="en-NZ" sz="1400" b="0" i="0" dirty="0">
                <a:solidFill>
                  <a:srgbClr val="0451A5"/>
                </a:solidFill>
                <a:effectLst/>
                <a:latin typeface="Courier New" panose="02070309020205020404" pitchFamily="49" charset="0"/>
              </a:rPr>
              <a:t>"Effect"</a:t>
            </a:r>
            <a:r>
              <a:rPr lang="en-NZ" sz="1400" b="0" i="0" dirty="0">
                <a:solidFill>
                  <a:srgbClr val="000000"/>
                </a:solidFill>
                <a:effectLst/>
                <a:latin typeface="Courier New" panose="02070309020205020404" pitchFamily="49" charset="0"/>
              </a:rPr>
              <a:t>,</a:t>
            </a:r>
            <a:endParaRPr lang="en-NZ" sz="1400" b="0" i="0" dirty="0">
              <a:solidFill>
                <a:srgbClr val="A31515"/>
              </a:solidFill>
              <a:effectLst/>
              <a:latin typeface="Courier New" panose="02070309020205020404" pitchFamily="49" charset="0"/>
            </a:endParaRPr>
          </a:p>
          <a:p>
            <a:pPr marL="1600200" lvl="3" indent="-228600" algn="l" fontAlgn="base">
              <a:buFont typeface="Arial" panose="020B0604020202020204" pitchFamily="34" charset="0"/>
              <a:buChar char="•"/>
            </a:pPr>
            <a:r>
              <a:rPr lang="en-NZ" sz="1400" b="0" i="0" dirty="0">
                <a:solidFill>
                  <a:srgbClr val="A31515"/>
                </a:solidFill>
                <a:effectLst/>
                <a:latin typeface="Courier New" panose="02070309020205020404" pitchFamily="49" charset="0"/>
              </a:rPr>
              <a:t>description: </a:t>
            </a:r>
            <a:r>
              <a:rPr lang="en-NZ" sz="1400" b="0" i="0" dirty="0">
                <a:solidFill>
                  <a:srgbClr val="0451A5"/>
                </a:solidFill>
                <a:effectLst/>
                <a:latin typeface="Courier New" panose="02070309020205020404" pitchFamily="49" charset="0"/>
              </a:rPr>
              <a:t>"</a:t>
            </a:r>
            <a:r>
              <a:rPr lang="en-NZ" sz="1400" b="0" i="0" dirty="0" err="1">
                <a:solidFill>
                  <a:srgbClr val="0451A5"/>
                </a:solidFill>
                <a:effectLst/>
                <a:latin typeface="Courier New" panose="02070309020205020404" pitchFamily="49" charset="0"/>
              </a:rPr>
              <a:t>DeployIfNotExists</a:t>
            </a:r>
            <a:r>
              <a:rPr lang="en-NZ" sz="1400" b="0" i="0" dirty="0">
                <a:solidFill>
                  <a:srgbClr val="0451A5"/>
                </a:solidFill>
                <a:effectLst/>
                <a:latin typeface="Courier New" panose="02070309020205020404" pitchFamily="49" charset="0"/>
              </a:rPr>
              <a:t>, </a:t>
            </a:r>
            <a:r>
              <a:rPr lang="en-NZ" sz="1400" b="0" i="0" dirty="0" err="1">
                <a:solidFill>
                  <a:srgbClr val="0451A5"/>
                </a:solidFill>
                <a:effectLst/>
                <a:latin typeface="Courier New" panose="02070309020205020404" pitchFamily="49" charset="0"/>
              </a:rPr>
              <a:t>AuditIfNotExists</a:t>
            </a:r>
            <a:r>
              <a:rPr lang="en-NZ" sz="1400" b="0" i="0" dirty="0">
                <a:solidFill>
                  <a:srgbClr val="0451A5"/>
                </a:solidFill>
                <a:effectLst/>
                <a:latin typeface="Courier New" panose="02070309020205020404" pitchFamily="49" charset="0"/>
              </a:rPr>
              <a:t> or Disabled the execution of the Policy"</a:t>
            </a:r>
            <a:endParaRPr lang="en-NZ" sz="1400" b="0" i="0" dirty="0">
              <a:solidFill>
                <a:srgbClr val="A31515"/>
              </a:solidFill>
              <a:effectLst/>
              <a:latin typeface="Courier New" panose="02070309020205020404" pitchFamily="49" charset="0"/>
            </a:endParaRPr>
          </a:p>
          <a:p>
            <a:pPr marL="1143000" lvl="2" indent="-228600" algn="l" fontAlgn="base">
              <a:buFont typeface="Arial" panose="020B0604020202020204" pitchFamily="34" charset="0"/>
              <a:buChar char="•"/>
            </a:pPr>
            <a:r>
              <a:rPr lang="en-NZ" sz="1400" b="0" i="0" dirty="0">
                <a:solidFill>
                  <a:srgbClr val="000000"/>
                </a:solidFill>
                <a:effectLst/>
                <a:latin typeface="Courier New" panose="02070309020205020404" pitchFamily="49" charset="0"/>
              </a:rPr>
              <a:t>},</a:t>
            </a:r>
            <a:endParaRPr lang="en-NZ" sz="1400" b="0" i="0" dirty="0">
              <a:solidFill>
                <a:srgbClr val="A31515"/>
              </a:solidFill>
              <a:effectLst/>
              <a:latin typeface="Courier New" panose="02070309020205020404" pitchFamily="49" charset="0"/>
            </a:endParaRPr>
          </a:p>
          <a:p>
            <a:pPr marL="1143000" lvl="2" indent="-228600" algn="l" fontAlgn="base">
              <a:buFont typeface="Arial" panose="020B0604020202020204" pitchFamily="34" charset="0"/>
              <a:buChar char="•"/>
            </a:pPr>
            <a:r>
              <a:rPr lang="en-NZ" sz="1400" b="0" i="0" u="none" strike="noStrike" dirty="0" err="1">
                <a:solidFill>
                  <a:srgbClr val="A31515"/>
                </a:solidFill>
                <a:effectLst/>
                <a:latin typeface="Courier New" panose="02070309020205020404" pitchFamily="49" charset="0"/>
              </a:rPr>
              <a:t>allowedValues</a:t>
            </a:r>
            <a:r>
              <a:rPr lang="en-NZ" sz="1400" b="0" i="0" u="none" strike="noStrike" dirty="0">
                <a:solidFill>
                  <a:srgbClr val="A31515"/>
                </a:solidFill>
                <a:effectLst/>
                <a:latin typeface="Courier New" panose="02070309020205020404" pitchFamily="49" charset="0"/>
              </a:rPr>
              <a:t>: </a:t>
            </a:r>
            <a:r>
              <a:rPr lang="en-NZ" sz="1400" b="0" i="0" u="none" strike="noStrike" dirty="0">
                <a:solidFill>
                  <a:srgbClr val="000000"/>
                </a:solidFill>
                <a:effectLst/>
                <a:latin typeface="Courier New" panose="02070309020205020404" pitchFamily="49" charset="0"/>
              </a:rPr>
              <a:t>[</a:t>
            </a:r>
            <a:endParaRPr lang="en-NZ" sz="1400" b="0" i="0" dirty="0">
              <a:solidFill>
                <a:srgbClr val="A31515"/>
              </a:solidFill>
              <a:effectLst/>
              <a:latin typeface="Courier New" panose="02070309020205020404" pitchFamily="49" charset="0"/>
            </a:endParaRPr>
          </a:p>
          <a:p>
            <a:pPr marL="1600200" lvl="3" indent="-228600" algn="l" fontAlgn="base">
              <a:buFont typeface="Arial" panose="020B0604020202020204" pitchFamily="34" charset="0"/>
              <a:buChar char="•"/>
            </a:pPr>
            <a:r>
              <a:rPr lang="en-NZ" sz="1400" b="0" i="0" dirty="0">
                <a:solidFill>
                  <a:srgbClr val="0451A5"/>
                </a:solidFill>
                <a:effectLst/>
                <a:latin typeface="Courier New" panose="02070309020205020404" pitchFamily="49" charset="0"/>
              </a:rPr>
              <a:t>"</a:t>
            </a:r>
            <a:r>
              <a:rPr lang="en-NZ" sz="1400" b="0" i="0" dirty="0" err="1">
                <a:solidFill>
                  <a:srgbClr val="0451A5"/>
                </a:solidFill>
                <a:effectLst/>
                <a:latin typeface="Courier New" panose="02070309020205020404" pitchFamily="49" charset="0"/>
              </a:rPr>
              <a:t>DeployIfNotExists</a:t>
            </a:r>
            <a:r>
              <a:rPr lang="en-NZ" sz="1400" b="0" i="0" dirty="0">
                <a:solidFill>
                  <a:srgbClr val="0451A5"/>
                </a:solidFill>
                <a:effectLst/>
                <a:latin typeface="Courier New" panose="02070309020205020404" pitchFamily="49" charset="0"/>
              </a:rPr>
              <a:t>"</a:t>
            </a:r>
            <a:r>
              <a:rPr lang="en-NZ" sz="1400" b="0" i="0" dirty="0">
                <a:solidFill>
                  <a:srgbClr val="000000"/>
                </a:solidFill>
                <a:effectLst/>
                <a:latin typeface="Courier New" panose="02070309020205020404" pitchFamily="49" charset="0"/>
              </a:rPr>
              <a:t>,</a:t>
            </a:r>
            <a:endParaRPr lang="en-NZ" sz="1400" b="0" i="0" dirty="0">
              <a:solidFill>
                <a:srgbClr val="A31515"/>
              </a:solidFill>
              <a:effectLst/>
              <a:latin typeface="Courier New" panose="02070309020205020404" pitchFamily="49" charset="0"/>
            </a:endParaRPr>
          </a:p>
          <a:p>
            <a:pPr marL="1600200" lvl="3" indent="-228600" algn="l" fontAlgn="base">
              <a:buFont typeface="Arial" panose="020B0604020202020204" pitchFamily="34" charset="0"/>
              <a:buChar char="•"/>
            </a:pPr>
            <a:r>
              <a:rPr lang="en-NZ" sz="1400" b="0" i="0" dirty="0">
                <a:solidFill>
                  <a:srgbClr val="0451A5"/>
                </a:solidFill>
                <a:effectLst/>
                <a:latin typeface="Courier New" panose="02070309020205020404" pitchFamily="49" charset="0"/>
              </a:rPr>
              <a:t>"</a:t>
            </a:r>
            <a:r>
              <a:rPr lang="en-NZ" sz="1400" b="0" i="0" dirty="0" err="1">
                <a:solidFill>
                  <a:srgbClr val="0451A5"/>
                </a:solidFill>
                <a:effectLst/>
                <a:latin typeface="Courier New" panose="02070309020205020404" pitchFamily="49" charset="0"/>
              </a:rPr>
              <a:t>AuditIfNotExists</a:t>
            </a:r>
            <a:r>
              <a:rPr lang="en-NZ" sz="1400" b="0" i="0" dirty="0">
                <a:solidFill>
                  <a:srgbClr val="0451A5"/>
                </a:solidFill>
                <a:effectLst/>
                <a:latin typeface="Courier New" panose="02070309020205020404" pitchFamily="49" charset="0"/>
              </a:rPr>
              <a:t>"</a:t>
            </a:r>
            <a:r>
              <a:rPr lang="en-NZ" sz="1400" b="0" i="0" dirty="0">
                <a:solidFill>
                  <a:srgbClr val="000000"/>
                </a:solidFill>
                <a:effectLst/>
                <a:latin typeface="Courier New" panose="02070309020205020404" pitchFamily="49" charset="0"/>
              </a:rPr>
              <a:t>,</a:t>
            </a:r>
            <a:endParaRPr lang="en-NZ" sz="1400" b="0" i="0" dirty="0">
              <a:solidFill>
                <a:srgbClr val="A31515"/>
              </a:solidFill>
              <a:effectLst/>
              <a:latin typeface="Courier New" panose="02070309020205020404" pitchFamily="49" charset="0"/>
            </a:endParaRPr>
          </a:p>
          <a:p>
            <a:pPr marL="1600200" lvl="3" indent="-228600" algn="l" fontAlgn="base">
              <a:buFont typeface="Arial" panose="020B0604020202020204" pitchFamily="34" charset="0"/>
              <a:buChar char="•"/>
            </a:pPr>
            <a:r>
              <a:rPr lang="en-NZ" sz="1400" b="0" i="0" dirty="0">
                <a:solidFill>
                  <a:srgbClr val="0451A5"/>
                </a:solidFill>
                <a:effectLst/>
                <a:latin typeface="Courier New" panose="02070309020205020404" pitchFamily="49" charset="0"/>
              </a:rPr>
              <a:t>"Disabled"</a:t>
            </a:r>
            <a:endParaRPr lang="en-NZ" sz="1400" b="0" i="0" dirty="0">
              <a:solidFill>
                <a:srgbClr val="A31515"/>
              </a:solidFill>
              <a:effectLst/>
              <a:latin typeface="Courier New" panose="02070309020205020404" pitchFamily="49" charset="0"/>
            </a:endParaRPr>
          </a:p>
          <a:p>
            <a:pPr marL="1143000" lvl="2" indent="-228600" algn="l" fontAlgn="base">
              <a:buFont typeface="Arial" panose="020B0604020202020204" pitchFamily="34" charset="0"/>
              <a:buChar char="•"/>
            </a:pPr>
            <a:r>
              <a:rPr lang="en-NZ" sz="1400" b="0" i="0" dirty="0">
                <a:solidFill>
                  <a:srgbClr val="000000"/>
                </a:solidFill>
                <a:effectLst/>
                <a:latin typeface="Courier New" panose="02070309020205020404" pitchFamily="49" charset="0"/>
              </a:rPr>
              <a:t>],</a:t>
            </a:r>
            <a:endParaRPr lang="en-NZ" sz="1400" b="0" i="0" dirty="0">
              <a:solidFill>
                <a:srgbClr val="A31515"/>
              </a:solidFill>
              <a:effectLst/>
              <a:latin typeface="Courier New" panose="02070309020205020404" pitchFamily="49" charset="0"/>
            </a:endParaRPr>
          </a:p>
          <a:p>
            <a:pPr marL="1143000" lvl="2" indent="-228600" algn="l" fontAlgn="base">
              <a:buFont typeface="Arial" panose="020B0604020202020204" pitchFamily="34" charset="0"/>
              <a:buChar char="•"/>
            </a:pPr>
            <a:r>
              <a:rPr lang="en-NZ" sz="1400" b="0" i="0" dirty="0" err="1">
                <a:solidFill>
                  <a:srgbClr val="A31515"/>
                </a:solidFill>
                <a:effectLst/>
                <a:latin typeface="Courier New" panose="02070309020205020404" pitchFamily="49" charset="0"/>
              </a:rPr>
              <a:t>defaultValue</a:t>
            </a:r>
            <a:r>
              <a:rPr lang="en-NZ" sz="1400" b="0" i="0" dirty="0">
                <a:solidFill>
                  <a:srgbClr val="A31515"/>
                </a:solidFill>
                <a:effectLst/>
                <a:latin typeface="Courier New" panose="02070309020205020404" pitchFamily="49" charset="0"/>
              </a:rPr>
              <a:t>: </a:t>
            </a:r>
            <a:r>
              <a:rPr lang="en-NZ" sz="1400" b="0" i="0" dirty="0">
                <a:solidFill>
                  <a:srgbClr val="0451A5"/>
                </a:solidFill>
                <a:effectLst/>
                <a:latin typeface="Courier New" panose="02070309020205020404" pitchFamily="49" charset="0"/>
              </a:rPr>
              <a:t>"</a:t>
            </a:r>
            <a:r>
              <a:rPr lang="en-NZ" sz="1400" b="0" i="0" dirty="0" err="1">
                <a:solidFill>
                  <a:srgbClr val="0451A5"/>
                </a:solidFill>
                <a:effectLst/>
                <a:latin typeface="Courier New" panose="02070309020205020404" pitchFamily="49" charset="0"/>
              </a:rPr>
              <a:t>DeployIfNotExists</a:t>
            </a:r>
            <a:r>
              <a:rPr lang="en-NZ" sz="1400" b="0" i="0" dirty="0">
                <a:solidFill>
                  <a:srgbClr val="0451A5"/>
                </a:solidFill>
                <a:effectLst/>
                <a:latin typeface="Courier New" panose="02070309020205020404" pitchFamily="49" charset="0"/>
              </a:rPr>
              <a:t>"</a:t>
            </a:r>
            <a:endParaRPr lang="en-NZ" sz="1400" b="0" i="0" dirty="0">
              <a:solidFill>
                <a:srgbClr val="A31515"/>
              </a:solidFill>
              <a:effectLst/>
              <a:latin typeface="Courier New" panose="02070309020205020404" pitchFamily="49" charset="0"/>
            </a:endParaRPr>
          </a:p>
          <a:p>
            <a:pPr marL="742950" lvl="1" indent="-285750" algn="l" fontAlgn="base">
              <a:buFont typeface="Arial" panose="020B0604020202020204" pitchFamily="34" charset="0"/>
              <a:buChar char="•"/>
            </a:pPr>
            <a:r>
              <a:rPr lang="en-NZ" sz="1400" b="0" i="0" dirty="0">
                <a:solidFill>
                  <a:srgbClr val="000000"/>
                </a:solidFill>
                <a:effectLst/>
                <a:latin typeface="Courier New" panose="02070309020205020404" pitchFamily="49" charset="0"/>
              </a:rPr>
              <a:t>}</a:t>
            </a:r>
            <a:endParaRPr lang="en-NZ" sz="1400" b="0" i="0" dirty="0">
              <a:solidFill>
                <a:srgbClr val="A31515"/>
              </a:solidFill>
              <a:effectLst/>
              <a:latin typeface="Courier New" panose="02070309020205020404" pitchFamily="49" charset="0"/>
            </a:endParaRPr>
          </a:p>
          <a:p>
            <a:pPr algn="l" fontAlgn="base">
              <a:buFont typeface="Arial" panose="020B0604020202020204" pitchFamily="34" charset="0"/>
              <a:buChar char="•"/>
            </a:pPr>
            <a:r>
              <a:rPr lang="en-NZ" sz="1400" b="0" i="0" dirty="0">
                <a:solidFill>
                  <a:srgbClr val="000000"/>
                </a:solidFill>
                <a:effectLst/>
                <a:latin typeface="Courier New" panose="02070309020205020404" pitchFamily="49" charset="0"/>
              </a:rPr>
              <a:t>},</a:t>
            </a:r>
            <a:endParaRPr lang="en-NZ" sz="1400" b="0" i="0" dirty="0">
              <a:solidFill>
                <a:srgbClr val="A31515"/>
              </a:solidFill>
              <a:effectLst/>
              <a:latin typeface="Courier New" panose="02070309020205020404" pitchFamily="49" charset="0"/>
            </a:endParaRPr>
          </a:p>
        </p:txBody>
      </p:sp>
      <p:sp>
        <p:nvSpPr>
          <p:cNvPr id="23" name="Rectangle 22">
            <a:extLst>
              <a:ext uri="{FF2B5EF4-FFF2-40B4-BE49-F238E27FC236}">
                <a16:creationId xmlns:a16="http://schemas.microsoft.com/office/drawing/2014/main" id="{E49F2B9C-71ED-B2CB-7518-1246C809F786}"/>
              </a:ext>
            </a:extLst>
          </p:cNvPr>
          <p:cNvSpPr/>
          <p:nvPr/>
        </p:nvSpPr>
        <p:spPr>
          <a:xfrm>
            <a:off x="195235" y="5656381"/>
            <a:ext cx="15608347" cy="3223260"/>
          </a:xfrm>
          <a:prstGeom prst="rect">
            <a:avLst/>
          </a:prstGeom>
          <a:solidFill>
            <a:schemeClr val="accent2">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4400" dirty="0"/>
          </a:p>
        </p:txBody>
      </p:sp>
      <p:sp>
        <p:nvSpPr>
          <p:cNvPr id="8" name="Rectangle 1">
            <a:extLst>
              <a:ext uri="{FF2B5EF4-FFF2-40B4-BE49-F238E27FC236}">
                <a16:creationId xmlns:a16="http://schemas.microsoft.com/office/drawing/2014/main" id="{D7B05298-5AF4-1E12-62A9-06B3E22F8DC7}"/>
              </a:ext>
            </a:extLst>
          </p:cNvPr>
          <p:cNvSpPr>
            <a:spLocks noChangeArrowheads="1"/>
          </p:cNvSpPr>
          <p:nvPr/>
        </p:nvSpPr>
        <p:spPr bwMode="auto">
          <a:xfrm>
            <a:off x="6793030" y="323165"/>
            <a:ext cx="9010554" cy="1938992"/>
          </a:xfrm>
          <a:prstGeom prst="rect">
            <a:avLst/>
          </a:prstGeom>
          <a:noFill/>
          <a:ln>
            <a:noFill/>
          </a:ln>
          <a:effectLst/>
        </p:spPr>
        <p:txBody>
          <a:bodyPr vert="horz" wrap="square" lIns="4761"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urier New" panose="02070309020205020404" pitchFamily="49" charset="0"/>
              </a:rPr>
              <a:t>{</a:t>
            </a:r>
            <a:endParaRPr kumimoji="0" lang="en-US" altLang="en-US" sz="1400" b="0" i="0" u="none" strike="noStrike" cap="none" normalizeH="0" baseline="0" dirty="0">
              <a:ln>
                <a:noFill/>
              </a:ln>
              <a:solidFill>
                <a:srgbClr val="A31515"/>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err="1">
                <a:ln>
                  <a:noFill/>
                </a:ln>
                <a:solidFill>
                  <a:srgbClr val="A31515"/>
                </a:solidFill>
                <a:effectLst/>
                <a:latin typeface="Courier New" panose="02070309020205020404" pitchFamily="49" charset="0"/>
              </a:rPr>
              <a:t>displayName</a:t>
            </a:r>
            <a:r>
              <a:rPr kumimoji="0" lang="en-US" altLang="en-US" sz="1400" b="0" i="0" u="none" strike="noStrike" cap="none" normalizeH="0" baseline="0" dirty="0">
                <a:ln>
                  <a:noFill/>
                </a:ln>
                <a:solidFill>
                  <a:srgbClr val="A31515"/>
                </a:solidFill>
                <a:effectLst/>
                <a:latin typeface="Courier New" panose="02070309020205020404" pitchFamily="49" charset="0"/>
              </a:rPr>
              <a:t>: </a:t>
            </a:r>
            <a:r>
              <a:rPr kumimoji="0" lang="en-US" altLang="en-US" sz="1400" b="0" i="0" u="none" strike="noStrike" cap="none" normalizeH="0" baseline="0" dirty="0">
                <a:ln>
                  <a:noFill/>
                </a:ln>
                <a:solidFill>
                  <a:srgbClr val="0451A5"/>
                </a:solidFill>
                <a:effectLst/>
                <a:latin typeface="Courier New" panose="02070309020205020404" pitchFamily="49" charset="0"/>
              </a:rPr>
              <a:t>"Function apps should authenticate to Azure Container Registry using a managed identity"</a:t>
            </a:r>
            <a:r>
              <a:rPr kumimoji="0" lang="en-US" altLang="en-US" sz="1400" b="0" i="0" u="none" strike="noStrike" cap="none" normalizeH="0" baseline="0" dirty="0">
                <a:ln>
                  <a:noFill/>
                </a:ln>
                <a:solidFill>
                  <a:srgbClr val="000000"/>
                </a:solidFill>
                <a:effectLst/>
                <a:latin typeface="Courier New" panose="02070309020205020404" pitchFamily="49" charset="0"/>
              </a:rPr>
              <a:t>,</a:t>
            </a:r>
            <a:endParaRPr kumimoji="0" lang="en-US" altLang="en-US" sz="1400" b="0" i="0" u="none" strike="noStrike" cap="none" normalizeH="0" baseline="0" dirty="0">
              <a:ln>
                <a:noFill/>
              </a:ln>
              <a:solidFill>
                <a:srgbClr val="A31515"/>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A31515"/>
                </a:solidFill>
                <a:effectLst/>
                <a:latin typeface="Courier New" panose="02070309020205020404" pitchFamily="49" charset="0"/>
              </a:rPr>
              <a:t>metadata: </a:t>
            </a:r>
            <a:r>
              <a:rPr kumimoji="0" lang="en-US" altLang="en-US" sz="1400" b="0" i="0" u="none" strike="noStrike" cap="none" normalizeH="0" baseline="0" dirty="0">
                <a:ln>
                  <a:noFill/>
                </a:ln>
                <a:solidFill>
                  <a:srgbClr val="000000"/>
                </a:solidFill>
                <a:effectLst/>
                <a:latin typeface="Courier New" panose="02070309020205020404" pitchFamily="49" charset="0"/>
              </a:rPr>
              <a:t>{</a:t>
            </a:r>
            <a:endParaRPr kumimoji="0" lang="en-US" altLang="en-US" sz="1400" b="0" i="0" u="none" strike="noStrike" cap="none" normalizeH="0" baseline="0" dirty="0">
              <a:ln>
                <a:noFill/>
              </a:ln>
              <a:solidFill>
                <a:srgbClr val="A31515"/>
              </a:solidFill>
              <a:effectLst/>
              <a:latin typeface="Courier New" panose="02070309020205020404" pitchFamily="49"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A31515"/>
                </a:solidFill>
                <a:effectLst/>
                <a:latin typeface="Courier New" panose="02070309020205020404" pitchFamily="49" charset="0"/>
              </a:rPr>
              <a:t>version: </a:t>
            </a:r>
            <a:r>
              <a:rPr kumimoji="0" lang="en-US" altLang="en-US" sz="1400" b="0" i="0" u="none" strike="noStrike" cap="none" normalizeH="0" baseline="0" dirty="0">
                <a:ln>
                  <a:noFill/>
                </a:ln>
                <a:solidFill>
                  <a:srgbClr val="0451A5"/>
                </a:solidFill>
                <a:effectLst/>
                <a:latin typeface="Courier New" panose="02070309020205020404" pitchFamily="49" charset="0"/>
              </a:rPr>
              <a:t>"1.0.0"</a:t>
            </a:r>
            <a:r>
              <a:rPr kumimoji="0" lang="en-US" altLang="en-US" sz="1400" b="0" i="0" u="none" strike="noStrike" cap="none" normalizeH="0" baseline="0" dirty="0">
                <a:ln>
                  <a:noFill/>
                </a:ln>
                <a:solidFill>
                  <a:srgbClr val="000000"/>
                </a:solidFill>
                <a:effectLst/>
                <a:latin typeface="Courier New" panose="02070309020205020404" pitchFamily="49" charset="0"/>
              </a:rPr>
              <a:t>,</a:t>
            </a:r>
            <a:endParaRPr kumimoji="0" lang="en-US" altLang="en-US" sz="1400" b="0" i="0" u="none" strike="noStrike" cap="none" normalizeH="0" baseline="0" dirty="0">
              <a:ln>
                <a:noFill/>
              </a:ln>
              <a:solidFill>
                <a:srgbClr val="A31515"/>
              </a:solidFill>
              <a:effectLst/>
              <a:latin typeface="Courier New" panose="02070309020205020404" pitchFamily="49" charset="0"/>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A31515"/>
                </a:solidFill>
                <a:effectLst/>
                <a:latin typeface="Courier New" panose="02070309020205020404" pitchFamily="49" charset="0"/>
              </a:rPr>
              <a:t>category: </a:t>
            </a:r>
            <a:r>
              <a:rPr kumimoji="0" lang="en-US" altLang="en-US" sz="1400" b="0" i="0" u="none" strike="noStrike" cap="none" normalizeH="0" baseline="0" dirty="0">
                <a:ln>
                  <a:noFill/>
                </a:ln>
                <a:solidFill>
                  <a:srgbClr val="0451A5"/>
                </a:solidFill>
                <a:effectLst/>
                <a:latin typeface="Courier New" panose="02070309020205020404" pitchFamily="49" charset="0"/>
              </a:rPr>
              <a:t>"App Service"</a:t>
            </a:r>
            <a:endParaRPr kumimoji="0" lang="en-US" altLang="en-US" sz="1400" b="0" i="0" u="none" strike="noStrike" cap="none" normalizeH="0" baseline="0" dirty="0">
              <a:ln>
                <a:noFill/>
              </a:ln>
              <a:solidFill>
                <a:srgbClr val="A31515"/>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a:ln>
                  <a:noFill/>
                </a:ln>
                <a:solidFill>
                  <a:srgbClr val="000000"/>
                </a:solidFill>
                <a:effectLst/>
                <a:latin typeface="Courier New" panose="02070309020205020404" pitchFamily="49" charset="0"/>
              </a:rPr>
              <a:t>},</a:t>
            </a:r>
            <a:endParaRPr kumimoji="0" lang="en-US" altLang="en-US" sz="1400" b="0" i="0" u="none" strike="noStrike" cap="none" normalizeH="0" baseline="0" dirty="0">
              <a:ln>
                <a:noFill/>
              </a:ln>
              <a:solidFill>
                <a:srgbClr val="A31515"/>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400" b="0" i="0" u="none" strike="noStrike" cap="none" normalizeH="0" baseline="0" dirty="0">
                <a:ln>
                  <a:noFill/>
                </a:ln>
                <a:solidFill>
                  <a:srgbClr val="A31515"/>
                </a:solidFill>
                <a:effectLst/>
                <a:latin typeface="Courier New" panose="02070309020205020404" pitchFamily="49" charset="0"/>
              </a:rPr>
              <a:t>mode: </a:t>
            </a:r>
            <a:r>
              <a:rPr kumimoji="0" lang="en-US" altLang="en-US" sz="1400" b="0" i="0" u="none" strike="noStrike" cap="none" normalizeH="0" baseline="0" dirty="0">
                <a:ln>
                  <a:noFill/>
                </a:ln>
                <a:solidFill>
                  <a:srgbClr val="0451A5"/>
                </a:solidFill>
                <a:effectLst/>
                <a:latin typeface="Courier New" panose="02070309020205020404" pitchFamily="49" charset="0"/>
              </a:rPr>
              <a:t>"Indexed"</a:t>
            </a:r>
            <a:r>
              <a:rPr kumimoji="0" lang="en-US" altLang="en-US" sz="1400" b="0" i="0" u="none" strike="noStrike" cap="none" normalizeH="0" baseline="0" dirty="0">
                <a:ln>
                  <a:noFill/>
                </a:ln>
                <a:solidFill>
                  <a:srgbClr val="000000"/>
                </a:solidFill>
                <a:effectLst/>
                <a:latin typeface="Courier New" panose="02070309020205020404" pitchFamily="49" charset="0"/>
              </a:rPr>
              <a:t>,</a:t>
            </a:r>
            <a:endParaRPr kumimoji="0" lang="en-US" altLang="en-US" sz="1400" b="0" i="0" u="none" strike="noStrike" cap="none" normalizeH="0" baseline="0" dirty="0">
              <a:ln>
                <a:noFill/>
              </a:ln>
              <a:solidFill>
                <a:srgbClr val="A31515"/>
              </a:solidFill>
              <a:effectLst/>
              <a:latin typeface="Courier New" panose="02070309020205020404"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400" b="0" i="0" u="none" strike="noStrike" cap="none" normalizeH="0" baseline="0" dirty="0">
              <a:ln>
                <a:noFill/>
              </a:ln>
              <a:solidFill>
                <a:schemeClr val="tx1"/>
              </a:solidFill>
              <a:effectLst/>
              <a:latin typeface="Arial" panose="020B0604020202020204" pitchFamily="34" charset="0"/>
            </a:endParaRPr>
          </a:p>
        </p:txBody>
      </p:sp>
      <p:graphicFrame>
        <p:nvGraphicFramePr>
          <p:cNvPr id="16" name="Diagram 15">
            <a:extLst>
              <a:ext uri="{FF2B5EF4-FFF2-40B4-BE49-F238E27FC236}">
                <a16:creationId xmlns:a16="http://schemas.microsoft.com/office/drawing/2014/main" id="{62FE1739-AEB5-480E-BD74-978BF044F39A}"/>
              </a:ext>
            </a:extLst>
          </p:cNvPr>
          <p:cNvGraphicFramePr/>
          <p:nvPr>
            <p:extLst>
              <p:ext uri="{D42A27DB-BD31-4B8C-83A1-F6EECF244321}">
                <p14:modId xmlns:p14="http://schemas.microsoft.com/office/powerpoint/2010/main" val="3516703743"/>
              </p:ext>
            </p:extLst>
          </p:nvPr>
        </p:nvGraphicFramePr>
        <p:xfrm>
          <a:off x="-1266037" y="0"/>
          <a:ext cx="7691874" cy="845820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8" name="Group 17">
            <a:extLst>
              <a:ext uri="{FF2B5EF4-FFF2-40B4-BE49-F238E27FC236}">
                <a16:creationId xmlns:a16="http://schemas.microsoft.com/office/drawing/2014/main" id="{DDB0A640-D1F5-BB3B-3950-6366F98E92FA}"/>
              </a:ext>
            </a:extLst>
          </p:cNvPr>
          <p:cNvGrpSpPr/>
          <p:nvPr/>
        </p:nvGrpSpPr>
        <p:grpSpPr>
          <a:xfrm>
            <a:off x="13120333" y="7853161"/>
            <a:ext cx="2788920" cy="1098712"/>
            <a:chOff x="1797632" y="1614"/>
            <a:chExt cx="4360544" cy="1329966"/>
          </a:xfrm>
        </p:grpSpPr>
        <p:sp>
          <p:nvSpPr>
            <p:cNvPr id="19" name="Rectangle 18">
              <a:extLst>
                <a:ext uri="{FF2B5EF4-FFF2-40B4-BE49-F238E27FC236}">
                  <a16:creationId xmlns:a16="http://schemas.microsoft.com/office/drawing/2014/main" id="{6521307B-E46D-5461-169E-906DD802BD41}"/>
                </a:ext>
              </a:extLst>
            </p:cNvPr>
            <p:cNvSpPr/>
            <p:nvPr/>
          </p:nvSpPr>
          <p:spPr>
            <a:xfrm>
              <a:off x="1797632" y="1614"/>
              <a:ext cx="4360544" cy="1329966"/>
            </a:xfrm>
            <a:prstGeom prst="rect">
              <a:avLst/>
            </a:prstGeom>
            <a:ln w="76200">
              <a:solidFill>
                <a:schemeClr val="tx1">
                  <a:lumMod val="95000"/>
                  <a:lumOff val="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NZ"/>
            </a:p>
          </p:txBody>
        </p:sp>
        <p:sp>
          <p:nvSpPr>
            <p:cNvPr id="20" name="TextBox 19">
              <a:extLst>
                <a:ext uri="{FF2B5EF4-FFF2-40B4-BE49-F238E27FC236}">
                  <a16:creationId xmlns:a16="http://schemas.microsoft.com/office/drawing/2014/main" id="{FF5D7706-6658-1D57-3399-A7536CACB5A3}"/>
                </a:ext>
              </a:extLst>
            </p:cNvPr>
            <p:cNvSpPr txBox="1"/>
            <p:nvPr/>
          </p:nvSpPr>
          <p:spPr>
            <a:xfrm>
              <a:off x="1797632" y="1614"/>
              <a:ext cx="4360544" cy="1329966"/>
            </a:xfrm>
            <a:prstGeom prst="rect">
              <a:avLst/>
            </a:prstGeom>
            <a:ln w="76200">
              <a:solidFill>
                <a:schemeClr val="tx1">
                  <a:lumMod val="95000"/>
                  <a:lumOff val="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29845" tIns="29845" rIns="29845" bIns="29845" numCol="1" spcCol="1270" anchor="ctr" anchorCtr="0">
              <a:noAutofit/>
            </a:bodyPr>
            <a:lstStyle/>
            <a:p>
              <a:pPr marL="0" lvl="0" indent="0" algn="ctr" defTabSz="2089150">
                <a:lnSpc>
                  <a:spcPct val="90000"/>
                </a:lnSpc>
                <a:spcBef>
                  <a:spcPct val="0"/>
                </a:spcBef>
                <a:spcAft>
                  <a:spcPct val="35000"/>
                </a:spcAft>
                <a:buNone/>
              </a:pPr>
              <a:r>
                <a:rPr lang="en-US" sz="3600" kern="1200" dirty="0"/>
                <a:t>Policy Definition</a:t>
              </a:r>
              <a:endParaRPr lang="en-NZ" sz="2000" kern="1200" dirty="0"/>
            </a:p>
          </p:txBody>
        </p:sp>
      </p:grpSp>
      <p:sp>
        <p:nvSpPr>
          <p:cNvPr id="17" name="TextBox 16">
            <a:extLst>
              <a:ext uri="{FF2B5EF4-FFF2-40B4-BE49-F238E27FC236}">
                <a16:creationId xmlns:a16="http://schemas.microsoft.com/office/drawing/2014/main" id="{327841DA-373A-39A6-5701-D0E8B981D5CC}"/>
              </a:ext>
            </a:extLst>
          </p:cNvPr>
          <p:cNvSpPr txBox="1"/>
          <p:nvPr/>
        </p:nvSpPr>
        <p:spPr>
          <a:xfrm>
            <a:off x="6689772" y="5634808"/>
            <a:ext cx="8397240" cy="2677656"/>
          </a:xfrm>
          <a:prstGeom prst="rect">
            <a:avLst/>
          </a:prstGeom>
          <a:noFill/>
        </p:spPr>
        <p:txBody>
          <a:bodyPr wrap="square">
            <a:spAutoFit/>
          </a:bodyPr>
          <a:lstStyle/>
          <a:p>
            <a:pPr algn="l" fontAlgn="base">
              <a:buFont typeface="Arial" panose="020B0604020202020204" pitchFamily="34" charset="0"/>
              <a:buChar char="•"/>
            </a:pPr>
            <a:r>
              <a:rPr lang="en-NZ" sz="1400" b="0" i="0" u="none" strike="noStrike" dirty="0" err="1">
                <a:solidFill>
                  <a:srgbClr val="A31515"/>
                </a:solidFill>
                <a:effectLst/>
                <a:latin typeface="Courier New" panose="02070309020205020404" pitchFamily="49" charset="0"/>
              </a:rPr>
              <a:t>policyRule</a:t>
            </a:r>
            <a:r>
              <a:rPr lang="en-NZ" sz="1400" b="0" i="0" u="none" strike="noStrike" dirty="0">
                <a:solidFill>
                  <a:srgbClr val="A31515"/>
                </a:solidFill>
                <a:effectLst/>
                <a:latin typeface="Courier New" panose="02070309020205020404" pitchFamily="49" charset="0"/>
              </a:rPr>
              <a:t>: </a:t>
            </a:r>
            <a:r>
              <a:rPr lang="en-NZ" sz="1400" b="0" i="0" u="none" strike="noStrike" dirty="0">
                <a:solidFill>
                  <a:srgbClr val="000000"/>
                </a:solidFill>
                <a:effectLst/>
                <a:latin typeface="Courier New" panose="02070309020205020404" pitchFamily="49" charset="0"/>
              </a:rPr>
              <a:t>{</a:t>
            </a:r>
            <a:r>
              <a:rPr lang="en-NZ" sz="1400" b="0" i="0" u="none" strike="noStrike" dirty="0">
                <a:solidFill>
                  <a:srgbClr val="A31515"/>
                </a:solidFill>
                <a:effectLst/>
                <a:latin typeface="Courier New" panose="02070309020205020404" pitchFamily="49" charset="0"/>
              </a:rPr>
              <a:t>if: </a:t>
            </a:r>
            <a:r>
              <a:rPr lang="en-NZ" sz="1400" b="0" i="0" u="none" strike="noStrike" dirty="0">
                <a:solidFill>
                  <a:srgbClr val="000000"/>
                </a:solidFill>
                <a:effectLst/>
                <a:latin typeface="Courier New" panose="02070309020205020404" pitchFamily="49" charset="0"/>
              </a:rPr>
              <a:t>{</a:t>
            </a:r>
            <a:endParaRPr lang="en-NZ" sz="1400" b="0" i="0" dirty="0">
              <a:solidFill>
                <a:srgbClr val="A31515"/>
              </a:solidFill>
              <a:effectLst/>
              <a:latin typeface="Courier New" panose="02070309020205020404" pitchFamily="49" charset="0"/>
            </a:endParaRPr>
          </a:p>
          <a:p>
            <a:pPr marL="742950" lvl="1" indent="-285750" algn="l" fontAlgn="base">
              <a:buFont typeface="Arial" panose="020B0604020202020204" pitchFamily="34" charset="0"/>
              <a:buChar char="•"/>
            </a:pPr>
            <a:r>
              <a:rPr lang="en-NZ" sz="1400" b="0" i="0" u="none" strike="noStrike" dirty="0" err="1">
                <a:solidFill>
                  <a:srgbClr val="A31515"/>
                </a:solidFill>
                <a:effectLst/>
                <a:latin typeface="Courier New" panose="02070309020205020404" pitchFamily="49" charset="0"/>
              </a:rPr>
              <a:t>allOf</a:t>
            </a:r>
            <a:r>
              <a:rPr lang="en-NZ" sz="1400" b="0" i="0" u="none" strike="noStrike" dirty="0">
                <a:solidFill>
                  <a:srgbClr val="A31515"/>
                </a:solidFill>
                <a:effectLst/>
                <a:latin typeface="Courier New" panose="02070309020205020404" pitchFamily="49" charset="0"/>
              </a:rPr>
              <a:t>: </a:t>
            </a:r>
            <a:r>
              <a:rPr lang="en-NZ" sz="1400" b="0" i="0" u="none" strike="noStrike" dirty="0">
                <a:solidFill>
                  <a:srgbClr val="000000"/>
                </a:solidFill>
                <a:effectLst/>
                <a:latin typeface="Courier New" panose="02070309020205020404" pitchFamily="49" charset="0"/>
              </a:rPr>
              <a:t>[</a:t>
            </a:r>
            <a:endParaRPr lang="en-NZ" sz="1400" b="0" i="0" dirty="0">
              <a:solidFill>
                <a:srgbClr val="A31515"/>
              </a:solidFill>
              <a:effectLst/>
              <a:latin typeface="Courier New" panose="02070309020205020404" pitchFamily="49" charset="0"/>
            </a:endParaRPr>
          </a:p>
          <a:p>
            <a:pPr marL="1143000" lvl="2" indent="-228600" algn="l" fontAlgn="base">
              <a:buFont typeface="Arial" panose="020B0604020202020204" pitchFamily="34" charset="0"/>
              <a:buChar char="•"/>
            </a:pPr>
            <a:r>
              <a:rPr lang="en-NZ" sz="1400" b="0" i="0" u="none" strike="noStrike" dirty="0">
                <a:solidFill>
                  <a:srgbClr val="000000"/>
                </a:solidFill>
                <a:effectLst/>
                <a:latin typeface="Courier New" panose="02070309020205020404" pitchFamily="49" charset="0"/>
              </a:rPr>
              <a:t>{</a:t>
            </a:r>
            <a:endParaRPr lang="en-NZ" sz="1400" b="0" i="0" dirty="0">
              <a:solidFill>
                <a:srgbClr val="A31515"/>
              </a:solidFill>
              <a:effectLst/>
              <a:latin typeface="Courier New" panose="02070309020205020404" pitchFamily="49" charset="0"/>
            </a:endParaRPr>
          </a:p>
          <a:p>
            <a:pPr marL="1600200" lvl="3" indent="-228600" algn="l" fontAlgn="base">
              <a:buFont typeface="Arial" panose="020B0604020202020204" pitchFamily="34" charset="0"/>
              <a:buChar char="•"/>
            </a:pPr>
            <a:r>
              <a:rPr lang="en-NZ" sz="1400" b="0" i="0" dirty="0">
                <a:solidFill>
                  <a:srgbClr val="A31515"/>
                </a:solidFill>
                <a:effectLst/>
                <a:latin typeface="Courier New" panose="02070309020205020404" pitchFamily="49" charset="0"/>
              </a:rPr>
              <a:t>field: </a:t>
            </a:r>
            <a:r>
              <a:rPr lang="en-NZ" sz="1400" b="0" i="0" dirty="0">
                <a:solidFill>
                  <a:srgbClr val="0451A5"/>
                </a:solidFill>
                <a:effectLst/>
                <a:latin typeface="Courier New" panose="02070309020205020404" pitchFamily="49" charset="0"/>
              </a:rPr>
              <a:t>"type"</a:t>
            </a:r>
            <a:r>
              <a:rPr lang="en-NZ" sz="1400" b="0" i="0" dirty="0">
                <a:solidFill>
                  <a:srgbClr val="000000"/>
                </a:solidFill>
                <a:effectLst/>
                <a:latin typeface="Courier New" panose="02070309020205020404" pitchFamily="49" charset="0"/>
              </a:rPr>
              <a:t>,</a:t>
            </a:r>
            <a:endParaRPr lang="en-NZ" sz="1400" b="0" i="0" dirty="0">
              <a:solidFill>
                <a:srgbClr val="A31515"/>
              </a:solidFill>
              <a:effectLst/>
              <a:latin typeface="Courier New" panose="02070309020205020404" pitchFamily="49" charset="0"/>
            </a:endParaRPr>
          </a:p>
          <a:p>
            <a:pPr marL="1600200" lvl="3" indent="-228600" algn="l" fontAlgn="base">
              <a:buFont typeface="Arial" panose="020B0604020202020204" pitchFamily="34" charset="0"/>
              <a:buChar char="•"/>
            </a:pPr>
            <a:r>
              <a:rPr lang="en-NZ" sz="1400" b="0" i="0" dirty="0">
                <a:solidFill>
                  <a:srgbClr val="A31515"/>
                </a:solidFill>
                <a:effectLst/>
                <a:latin typeface="Courier New" panose="02070309020205020404" pitchFamily="49" charset="0"/>
              </a:rPr>
              <a:t>equals: </a:t>
            </a:r>
            <a:r>
              <a:rPr lang="en-NZ" sz="1400" b="0" i="0" dirty="0">
                <a:solidFill>
                  <a:srgbClr val="0451A5"/>
                </a:solidFill>
                <a:effectLst/>
                <a:latin typeface="Courier New" panose="02070309020205020404" pitchFamily="49" charset="0"/>
              </a:rPr>
              <a:t>"</a:t>
            </a:r>
            <a:r>
              <a:rPr lang="en-NZ" sz="1400" b="0" i="0" dirty="0" err="1">
                <a:solidFill>
                  <a:srgbClr val="0451A5"/>
                </a:solidFill>
                <a:effectLst/>
                <a:latin typeface="Courier New" panose="02070309020205020404" pitchFamily="49" charset="0"/>
              </a:rPr>
              <a:t>Microsoft.Web</a:t>
            </a:r>
            <a:r>
              <a:rPr lang="en-NZ" sz="1400" b="0" i="0" dirty="0">
                <a:solidFill>
                  <a:srgbClr val="0451A5"/>
                </a:solidFill>
                <a:effectLst/>
                <a:latin typeface="Courier New" panose="02070309020205020404" pitchFamily="49" charset="0"/>
              </a:rPr>
              <a:t>/sites"</a:t>
            </a:r>
            <a:endParaRPr lang="en-NZ" sz="1400" b="0" i="0" dirty="0">
              <a:solidFill>
                <a:srgbClr val="A31515"/>
              </a:solidFill>
              <a:effectLst/>
              <a:latin typeface="Courier New" panose="02070309020205020404" pitchFamily="49" charset="0"/>
            </a:endParaRPr>
          </a:p>
          <a:p>
            <a:pPr marL="1143000" lvl="2" indent="-228600" algn="l" fontAlgn="base">
              <a:buFont typeface="Arial" panose="020B0604020202020204" pitchFamily="34" charset="0"/>
              <a:buChar char="•"/>
            </a:pPr>
            <a:r>
              <a:rPr lang="en-NZ" sz="1400" b="0" i="0" dirty="0">
                <a:solidFill>
                  <a:srgbClr val="000000"/>
                </a:solidFill>
                <a:effectLst/>
                <a:latin typeface="Courier New" panose="02070309020205020404" pitchFamily="49" charset="0"/>
              </a:rPr>
              <a:t>},</a:t>
            </a:r>
            <a:endParaRPr lang="en-NZ" sz="1400" b="0" i="0" dirty="0">
              <a:solidFill>
                <a:srgbClr val="A31515"/>
              </a:solidFill>
              <a:effectLst/>
              <a:latin typeface="Courier New" panose="02070309020205020404" pitchFamily="49" charset="0"/>
            </a:endParaRPr>
          </a:p>
          <a:p>
            <a:pPr marL="1143000" lvl="2" indent="-228600" algn="l" fontAlgn="base">
              <a:buFont typeface="Arial" panose="020B0604020202020204" pitchFamily="34" charset="0"/>
              <a:buChar char="•"/>
            </a:pPr>
            <a:r>
              <a:rPr lang="en-NZ" sz="1400" b="0" i="0" u="none" strike="noStrike" dirty="0">
                <a:solidFill>
                  <a:srgbClr val="000000"/>
                </a:solidFill>
                <a:effectLst/>
                <a:latin typeface="Courier New" panose="02070309020205020404" pitchFamily="49" charset="0"/>
              </a:rPr>
              <a:t>{</a:t>
            </a:r>
            <a:endParaRPr lang="en-NZ" sz="1400" b="0" i="0" dirty="0">
              <a:solidFill>
                <a:srgbClr val="A31515"/>
              </a:solidFill>
              <a:effectLst/>
              <a:latin typeface="Courier New" panose="02070309020205020404" pitchFamily="49" charset="0"/>
            </a:endParaRPr>
          </a:p>
          <a:p>
            <a:pPr marL="1600200" lvl="3" indent="-228600" algn="l" fontAlgn="base">
              <a:buFont typeface="Arial" panose="020B0604020202020204" pitchFamily="34" charset="0"/>
              <a:buChar char="•"/>
            </a:pPr>
            <a:r>
              <a:rPr lang="en-NZ" sz="1400" b="0" i="0" dirty="0">
                <a:solidFill>
                  <a:srgbClr val="A31515"/>
                </a:solidFill>
                <a:effectLst/>
                <a:latin typeface="Courier New" panose="02070309020205020404" pitchFamily="49" charset="0"/>
              </a:rPr>
              <a:t>field: </a:t>
            </a:r>
            <a:r>
              <a:rPr lang="en-NZ" sz="1400" b="0" i="0" dirty="0">
                <a:solidFill>
                  <a:srgbClr val="0451A5"/>
                </a:solidFill>
                <a:effectLst/>
                <a:latin typeface="Courier New" panose="02070309020205020404" pitchFamily="49" charset="0"/>
              </a:rPr>
              <a:t>"kind"</a:t>
            </a:r>
            <a:r>
              <a:rPr lang="en-NZ" sz="1400" b="0" i="0" dirty="0">
                <a:solidFill>
                  <a:srgbClr val="000000"/>
                </a:solidFill>
                <a:effectLst/>
                <a:latin typeface="Courier New" panose="02070309020205020404" pitchFamily="49" charset="0"/>
              </a:rPr>
              <a:t>,</a:t>
            </a:r>
            <a:endParaRPr lang="en-NZ" sz="1400" b="0" i="0" dirty="0">
              <a:solidFill>
                <a:srgbClr val="A31515"/>
              </a:solidFill>
              <a:effectLst/>
              <a:latin typeface="Courier New" panose="02070309020205020404" pitchFamily="49" charset="0"/>
            </a:endParaRPr>
          </a:p>
          <a:p>
            <a:pPr marL="1600200" lvl="3" indent="-228600" algn="l" fontAlgn="base">
              <a:buFont typeface="Arial" panose="020B0604020202020204" pitchFamily="34" charset="0"/>
              <a:buChar char="•"/>
            </a:pPr>
            <a:r>
              <a:rPr lang="en-NZ" sz="1400" b="0" i="0" dirty="0">
                <a:solidFill>
                  <a:srgbClr val="A31515"/>
                </a:solidFill>
                <a:effectLst/>
                <a:latin typeface="Courier New" panose="02070309020205020404" pitchFamily="49" charset="0"/>
              </a:rPr>
              <a:t>contains: </a:t>
            </a:r>
            <a:r>
              <a:rPr lang="en-NZ" sz="1400" b="0" i="0" dirty="0">
                <a:solidFill>
                  <a:srgbClr val="0451A5"/>
                </a:solidFill>
                <a:effectLst/>
                <a:latin typeface="Courier New" panose="02070309020205020404" pitchFamily="49" charset="0"/>
              </a:rPr>
              <a:t>"</a:t>
            </a:r>
            <a:r>
              <a:rPr lang="en-NZ" sz="1400" b="0" i="0" dirty="0" err="1">
                <a:solidFill>
                  <a:srgbClr val="0451A5"/>
                </a:solidFill>
                <a:effectLst/>
                <a:latin typeface="Courier New" panose="02070309020205020404" pitchFamily="49" charset="0"/>
              </a:rPr>
              <a:t>functionapp</a:t>
            </a:r>
            <a:r>
              <a:rPr lang="en-NZ" sz="1400" b="0" i="0" dirty="0">
                <a:solidFill>
                  <a:srgbClr val="0451A5"/>
                </a:solidFill>
                <a:effectLst/>
                <a:latin typeface="Courier New" panose="02070309020205020404" pitchFamily="49" charset="0"/>
              </a:rPr>
              <a:t>"</a:t>
            </a:r>
            <a:endParaRPr lang="en-NZ" sz="1400" b="0" i="0" dirty="0">
              <a:solidFill>
                <a:srgbClr val="A31515"/>
              </a:solidFill>
              <a:effectLst/>
              <a:latin typeface="Courier New" panose="02070309020205020404" pitchFamily="49" charset="0"/>
            </a:endParaRPr>
          </a:p>
          <a:p>
            <a:pPr marL="1143000" lvl="2" indent="-228600" algn="l" fontAlgn="base">
              <a:buFont typeface="Arial" panose="020B0604020202020204" pitchFamily="34" charset="0"/>
              <a:buChar char="•"/>
            </a:pPr>
            <a:r>
              <a:rPr lang="en-NZ" sz="1400" b="0" i="0" dirty="0">
                <a:solidFill>
                  <a:srgbClr val="000000"/>
                </a:solidFill>
                <a:effectLst/>
                <a:latin typeface="Courier New" panose="02070309020205020404" pitchFamily="49" charset="0"/>
              </a:rPr>
              <a:t>}</a:t>
            </a:r>
            <a:endParaRPr lang="en-NZ" sz="1400" b="0" i="0" dirty="0">
              <a:solidFill>
                <a:srgbClr val="A31515"/>
              </a:solidFill>
              <a:effectLst/>
              <a:latin typeface="Courier New" panose="02070309020205020404" pitchFamily="49" charset="0"/>
            </a:endParaRPr>
          </a:p>
          <a:p>
            <a:pPr marL="742950" lvl="1" indent="-285750" algn="l" fontAlgn="base">
              <a:buFont typeface="Arial" panose="020B0604020202020204" pitchFamily="34" charset="0"/>
              <a:buChar char="•"/>
            </a:pPr>
            <a:r>
              <a:rPr lang="en-NZ" sz="1400" b="0" i="0" dirty="0">
                <a:solidFill>
                  <a:srgbClr val="000000"/>
                </a:solidFill>
                <a:effectLst/>
                <a:latin typeface="Courier New" panose="02070309020205020404" pitchFamily="49" charset="0"/>
              </a:rPr>
              <a:t>]</a:t>
            </a:r>
            <a:endParaRPr lang="en-NZ" sz="1400" b="0" i="0" dirty="0">
              <a:solidFill>
                <a:srgbClr val="A31515"/>
              </a:solidFill>
              <a:effectLst/>
              <a:latin typeface="Courier New" panose="02070309020205020404" pitchFamily="49" charset="0"/>
            </a:endParaRPr>
          </a:p>
          <a:p>
            <a:pPr algn="l" fontAlgn="base">
              <a:buFont typeface="Arial" panose="020B0604020202020204" pitchFamily="34" charset="0"/>
              <a:buChar char="•"/>
            </a:pPr>
            <a:r>
              <a:rPr lang="en-NZ" sz="1400" b="0" i="0" dirty="0">
                <a:solidFill>
                  <a:srgbClr val="000000"/>
                </a:solidFill>
                <a:effectLst/>
                <a:latin typeface="Courier New" panose="02070309020205020404" pitchFamily="49" charset="0"/>
              </a:rPr>
              <a:t>},</a:t>
            </a:r>
            <a:endParaRPr lang="en-NZ" sz="1400" b="0" i="0" dirty="0">
              <a:solidFill>
                <a:srgbClr val="A31515"/>
              </a:solidFill>
              <a:effectLst/>
              <a:latin typeface="Courier New" panose="02070309020205020404" pitchFamily="49" charset="0"/>
            </a:endParaRPr>
          </a:p>
        </p:txBody>
      </p:sp>
    </p:spTree>
    <p:extLst>
      <p:ext uri="{BB962C8B-B14F-4D97-AF65-F5344CB8AC3E}">
        <p14:creationId xmlns:p14="http://schemas.microsoft.com/office/powerpoint/2010/main" val="19095661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Icon&#10;&#10;Description automatically generated">
            <a:extLst>
              <a:ext uri="{FF2B5EF4-FFF2-40B4-BE49-F238E27FC236}">
                <a16:creationId xmlns:a16="http://schemas.microsoft.com/office/drawing/2014/main" id="{2F175AB3-6697-4366-BB41-9FA8635F9A19}"/>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7348654" y="4958"/>
            <a:ext cx="7618460" cy="9123230"/>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2" name="Rectangle 1">
            <a:extLst>
              <a:ext uri="{FF2B5EF4-FFF2-40B4-BE49-F238E27FC236}">
                <a16:creationId xmlns:a16="http://schemas.microsoft.com/office/drawing/2014/main" id="{D484059C-4A9C-660A-EC53-40368F424832}"/>
              </a:ext>
            </a:extLst>
          </p:cNvPr>
          <p:cNvSpPr/>
          <p:nvPr/>
        </p:nvSpPr>
        <p:spPr>
          <a:xfrm>
            <a:off x="195238" y="772154"/>
            <a:ext cx="15608347" cy="7455230"/>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4400" dirty="0"/>
          </a:p>
        </p:txBody>
      </p:sp>
      <p:sp>
        <p:nvSpPr>
          <p:cNvPr id="9" name="Rectangle 8">
            <a:extLst>
              <a:ext uri="{FF2B5EF4-FFF2-40B4-BE49-F238E27FC236}">
                <a16:creationId xmlns:a16="http://schemas.microsoft.com/office/drawing/2014/main" id="{4EACF342-AAA7-F6CF-C170-6591503CA26E}"/>
              </a:ext>
            </a:extLst>
          </p:cNvPr>
          <p:cNvSpPr/>
          <p:nvPr/>
        </p:nvSpPr>
        <p:spPr>
          <a:xfrm>
            <a:off x="195239" y="772154"/>
            <a:ext cx="6007441" cy="7455230"/>
          </a:xfrm>
          <a:prstGeom prst="rect">
            <a:avLst/>
          </a:prstGeom>
          <a:solidFill>
            <a:schemeClr val="accent1">
              <a:lumMod val="20000"/>
              <a:lumOff val="80000"/>
            </a:schemeClr>
          </a:solidFill>
        </p:spPr>
        <p:style>
          <a:lnRef idx="2">
            <a:schemeClr val="accent2"/>
          </a:lnRef>
          <a:fillRef idx="1">
            <a:schemeClr val="lt1"/>
          </a:fillRef>
          <a:effectRef idx="0">
            <a:schemeClr val="accent2"/>
          </a:effectRef>
          <a:fontRef idx="minor">
            <a:schemeClr val="dk1"/>
          </a:fontRef>
        </p:style>
        <p:txBody>
          <a:bodyPr rtlCol="0" anchor="ctr"/>
          <a:lstStyle/>
          <a:p>
            <a:pPr algn="ctr"/>
            <a:endParaRPr lang="en-NZ" sz="4400" dirty="0"/>
          </a:p>
        </p:txBody>
      </p:sp>
      <p:graphicFrame>
        <p:nvGraphicFramePr>
          <p:cNvPr id="8" name="Diagram 7">
            <a:extLst>
              <a:ext uri="{FF2B5EF4-FFF2-40B4-BE49-F238E27FC236}">
                <a16:creationId xmlns:a16="http://schemas.microsoft.com/office/drawing/2014/main" id="{F4A40FC0-EF22-ECA3-2852-9AF659971351}"/>
              </a:ext>
            </a:extLst>
          </p:cNvPr>
          <p:cNvGraphicFramePr/>
          <p:nvPr>
            <p:extLst>
              <p:ext uri="{D42A27DB-BD31-4B8C-83A1-F6EECF244321}">
                <p14:modId xmlns:p14="http://schemas.microsoft.com/office/powerpoint/2010/main" val="3547868847"/>
              </p:ext>
            </p:extLst>
          </p:nvPr>
        </p:nvGraphicFramePr>
        <p:xfrm>
          <a:off x="-899689" y="2024941"/>
          <a:ext cx="7955809" cy="508326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pSp>
        <p:nvGrpSpPr>
          <p:cNvPr id="10" name="Group 9">
            <a:extLst>
              <a:ext uri="{FF2B5EF4-FFF2-40B4-BE49-F238E27FC236}">
                <a16:creationId xmlns:a16="http://schemas.microsoft.com/office/drawing/2014/main" id="{1CC1F8E9-9A8D-11B7-12E8-41460204806A}"/>
              </a:ext>
            </a:extLst>
          </p:cNvPr>
          <p:cNvGrpSpPr/>
          <p:nvPr/>
        </p:nvGrpSpPr>
        <p:grpSpPr>
          <a:xfrm>
            <a:off x="5785133" y="3901589"/>
            <a:ext cx="3404234" cy="1329966"/>
            <a:chOff x="1797632" y="1614"/>
            <a:chExt cx="4360544" cy="1329966"/>
          </a:xfrm>
        </p:grpSpPr>
        <p:sp>
          <p:nvSpPr>
            <p:cNvPr id="11" name="Rectangle 10">
              <a:extLst>
                <a:ext uri="{FF2B5EF4-FFF2-40B4-BE49-F238E27FC236}">
                  <a16:creationId xmlns:a16="http://schemas.microsoft.com/office/drawing/2014/main" id="{7E562173-4E9A-94B8-9E15-D011B7C78CF0}"/>
                </a:ext>
              </a:extLst>
            </p:cNvPr>
            <p:cNvSpPr/>
            <p:nvPr/>
          </p:nvSpPr>
          <p:spPr>
            <a:xfrm>
              <a:off x="1797632" y="1614"/>
              <a:ext cx="4360544" cy="1329966"/>
            </a:xfrm>
            <a:prstGeom prst="rect">
              <a:avLst/>
            </a:prstGeom>
            <a:ln w="76200">
              <a:solidFill>
                <a:schemeClr val="tx1">
                  <a:lumMod val="95000"/>
                  <a:lumOff val="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NZ"/>
            </a:p>
          </p:txBody>
        </p:sp>
        <p:sp>
          <p:nvSpPr>
            <p:cNvPr id="12" name="TextBox 11">
              <a:extLst>
                <a:ext uri="{FF2B5EF4-FFF2-40B4-BE49-F238E27FC236}">
                  <a16:creationId xmlns:a16="http://schemas.microsoft.com/office/drawing/2014/main" id="{A527BED3-9121-950D-F871-D82F9EAE662E}"/>
                </a:ext>
              </a:extLst>
            </p:cNvPr>
            <p:cNvSpPr txBox="1"/>
            <p:nvPr/>
          </p:nvSpPr>
          <p:spPr>
            <a:xfrm>
              <a:off x="1797632" y="1614"/>
              <a:ext cx="4360544" cy="1329966"/>
            </a:xfrm>
            <a:prstGeom prst="rect">
              <a:avLst/>
            </a:prstGeom>
            <a:ln w="76200">
              <a:solidFill>
                <a:schemeClr val="tx1">
                  <a:lumMod val="95000"/>
                  <a:lumOff val="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29845" tIns="29845" rIns="29845" bIns="29845" numCol="1" spcCol="1270" anchor="ctr" anchorCtr="0">
              <a:noAutofit/>
            </a:bodyPr>
            <a:lstStyle/>
            <a:p>
              <a:pPr marL="0" lvl="0" indent="0" algn="ctr" defTabSz="2089150">
                <a:lnSpc>
                  <a:spcPct val="90000"/>
                </a:lnSpc>
                <a:spcBef>
                  <a:spcPct val="0"/>
                </a:spcBef>
                <a:spcAft>
                  <a:spcPct val="35000"/>
                </a:spcAft>
                <a:buNone/>
              </a:pPr>
              <a:r>
                <a:rPr lang="en-US" sz="4700" kern="1200" dirty="0"/>
                <a:t>Initiative</a:t>
              </a:r>
              <a:endParaRPr lang="en-NZ" sz="4700" kern="1200" dirty="0"/>
            </a:p>
          </p:txBody>
        </p:sp>
      </p:grpSp>
      <p:cxnSp>
        <p:nvCxnSpPr>
          <p:cNvPr id="15" name="Straight Arrow Connector 14">
            <a:extLst>
              <a:ext uri="{FF2B5EF4-FFF2-40B4-BE49-F238E27FC236}">
                <a16:creationId xmlns:a16="http://schemas.microsoft.com/office/drawing/2014/main" id="{90F3046F-1B04-7F53-B0A5-3F406770CA75}"/>
              </a:ext>
            </a:extLst>
          </p:cNvPr>
          <p:cNvCxnSpPr>
            <a:cxnSpLocks/>
          </p:cNvCxnSpPr>
          <p:nvPr/>
        </p:nvCxnSpPr>
        <p:spPr>
          <a:xfrm>
            <a:off x="9393535" y="4566572"/>
            <a:ext cx="154878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8FE51D43-7178-B21C-3193-EB6ED31DAD90}"/>
              </a:ext>
            </a:extLst>
          </p:cNvPr>
          <p:cNvSpPr txBox="1"/>
          <p:nvPr/>
        </p:nvSpPr>
        <p:spPr>
          <a:xfrm>
            <a:off x="9245264" y="4197240"/>
            <a:ext cx="1912620" cy="369332"/>
          </a:xfrm>
          <a:prstGeom prst="rect">
            <a:avLst/>
          </a:prstGeom>
          <a:noFill/>
        </p:spPr>
        <p:txBody>
          <a:bodyPr wrap="square">
            <a:spAutoFit/>
          </a:bodyPr>
          <a:lstStyle/>
          <a:p>
            <a:pPr lvl="0"/>
            <a:r>
              <a:rPr lang="en-US" dirty="0"/>
              <a:t>Assignment</a:t>
            </a:r>
            <a:endParaRPr lang="en-NZ" dirty="0"/>
          </a:p>
        </p:txBody>
      </p:sp>
      <p:grpSp>
        <p:nvGrpSpPr>
          <p:cNvPr id="20" name="Group 19">
            <a:extLst>
              <a:ext uri="{FF2B5EF4-FFF2-40B4-BE49-F238E27FC236}">
                <a16:creationId xmlns:a16="http://schemas.microsoft.com/office/drawing/2014/main" id="{B2AC66B9-36C9-AD7E-C187-13133FC147EC}"/>
              </a:ext>
            </a:extLst>
          </p:cNvPr>
          <p:cNvGrpSpPr/>
          <p:nvPr/>
        </p:nvGrpSpPr>
        <p:grpSpPr>
          <a:xfrm>
            <a:off x="11173292" y="2386496"/>
            <a:ext cx="3901604" cy="4592305"/>
            <a:chOff x="1797632" y="1614"/>
            <a:chExt cx="4360544" cy="1329966"/>
          </a:xfrm>
          <a:solidFill>
            <a:schemeClr val="accent1">
              <a:lumMod val="20000"/>
              <a:lumOff val="80000"/>
            </a:schemeClr>
          </a:solidFill>
        </p:grpSpPr>
        <p:sp>
          <p:nvSpPr>
            <p:cNvPr id="21" name="Rectangle 20">
              <a:extLst>
                <a:ext uri="{FF2B5EF4-FFF2-40B4-BE49-F238E27FC236}">
                  <a16:creationId xmlns:a16="http://schemas.microsoft.com/office/drawing/2014/main" id="{00C22DBF-05CF-2648-51DC-9200EE2478DC}"/>
                </a:ext>
              </a:extLst>
            </p:cNvPr>
            <p:cNvSpPr/>
            <p:nvPr/>
          </p:nvSpPr>
          <p:spPr>
            <a:xfrm>
              <a:off x="1797632" y="1614"/>
              <a:ext cx="4360544" cy="1329966"/>
            </a:xfrm>
            <a:prstGeom prst="rect">
              <a:avLst/>
            </a:prstGeom>
            <a:grpFill/>
            <a:ln w="76200">
              <a:solidFill>
                <a:schemeClr val="tx1">
                  <a:lumMod val="95000"/>
                  <a:lumOff val="5000"/>
                </a:schemeClr>
              </a:solidFill>
            </a:ln>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txBody>
            <a:bodyPr/>
            <a:lstStyle/>
            <a:p>
              <a:endParaRPr lang="en-NZ"/>
            </a:p>
          </p:txBody>
        </p:sp>
        <p:sp>
          <p:nvSpPr>
            <p:cNvPr id="22" name="TextBox 21">
              <a:extLst>
                <a:ext uri="{FF2B5EF4-FFF2-40B4-BE49-F238E27FC236}">
                  <a16:creationId xmlns:a16="http://schemas.microsoft.com/office/drawing/2014/main" id="{AD1E665E-1029-95A9-F062-18CFDA54C391}"/>
                </a:ext>
              </a:extLst>
            </p:cNvPr>
            <p:cNvSpPr txBox="1"/>
            <p:nvPr/>
          </p:nvSpPr>
          <p:spPr>
            <a:xfrm>
              <a:off x="1797632" y="1614"/>
              <a:ext cx="4360544" cy="1329966"/>
            </a:xfrm>
            <a:prstGeom prst="rect">
              <a:avLst/>
            </a:prstGeom>
            <a:grpFill/>
            <a:ln w="76200">
              <a:solidFill>
                <a:schemeClr val="tx1">
                  <a:lumMod val="95000"/>
                  <a:lumOff val="5000"/>
                </a:schemeClr>
              </a:solidFill>
            </a:ln>
          </p:spPr>
          <p:style>
            <a:lnRef idx="0">
              <a:scrgbClr r="0" g="0" b="0"/>
            </a:lnRef>
            <a:fillRef idx="0">
              <a:scrgbClr r="0" g="0" b="0"/>
            </a:fillRef>
            <a:effectRef idx="0">
              <a:scrgbClr r="0" g="0" b="0"/>
            </a:effectRef>
            <a:fontRef idx="minor">
              <a:schemeClr val="lt1"/>
            </a:fontRef>
          </p:style>
          <p:txBody>
            <a:bodyPr spcFirstLastPara="0" vert="horz" wrap="square" lIns="29845" tIns="29845" rIns="29845" bIns="29845" numCol="1" spcCol="1270" anchor="ctr" anchorCtr="0">
              <a:noAutofit/>
            </a:bodyPr>
            <a:lstStyle/>
            <a:p>
              <a:pPr marL="0" lvl="0" indent="0" algn="ctr" defTabSz="2089150">
                <a:lnSpc>
                  <a:spcPct val="90000"/>
                </a:lnSpc>
                <a:spcBef>
                  <a:spcPct val="0"/>
                </a:spcBef>
                <a:spcAft>
                  <a:spcPct val="35000"/>
                </a:spcAft>
                <a:buNone/>
              </a:pPr>
              <a:r>
                <a:rPr lang="en-US" sz="4700" kern="1200" dirty="0">
                  <a:solidFill>
                    <a:schemeClr val="tx1"/>
                  </a:solidFill>
                </a:rPr>
                <a:t>Scope</a:t>
              </a:r>
              <a:endParaRPr lang="en-NZ" sz="4700" kern="1200" dirty="0">
                <a:solidFill>
                  <a:schemeClr val="tx1"/>
                </a:solidFill>
              </a:endParaRPr>
            </a:p>
          </p:txBody>
        </p:sp>
      </p:grpSp>
      <p:pic>
        <p:nvPicPr>
          <p:cNvPr id="26" name="Picture 25" descr="A blue cube with grey corners&#10;&#10;Description automatically generated">
            <a:extLst>
              <a:ext uri="{FF2B5EF4-FFF2-40B4-BE49-F238E27FC236}">
                <a16:creationId xmlns:a16="http://schemas.microsoft.com/office/drawing/2014/main" id="{4318592D-C8BB-589A-1629-1F5A305EE071}"/>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1749925" y="2692914"/>
            <a:ext cx="1065645" cy="1009276"/>
          </a:xfrm>
          <a:prstGeom prst="rect">
            <a:avLst/>
          </a:prstGeom>
        </p:spPr>
      </p:pic>
      <p:pic>
        <p:nvPicPr>
          <p:cNvPr id="28" name="Picture 27" descr="A blue purple and green lines and dots&#10;&#10;Description automatically generated">
            <a:extLst>
              <a:ext uri="{FF2B5EF4-FFF2-40B4-BE49-F238E27FC236}">
                <a16:creationId xmlns:a16="http://schemas.microsoft.com/office/drawing/2014/main" id="{75CA46B9-D302-D1C5-ACA6-EDFC2B147043}"/>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3356096" y="2692914"/>
            <a:ext cx="1276060" cy="1009276"/>
          </a:xfrm>
          <a:prstGeom prst="rect">
            <a:avLst/>
          </a:prstGeom>
        </p:spPr>
      </p:pic>
      <p:pic>
        <p:nvPicPr>
          <p:cNvPr id="30" name="Picture 29" descr="A purple circles and grey lines&#10;&#10;Description automatically generated">
            <a:extLst>
              <a:ext uri="{FF2B5EF4-FFF2-40B4-BE49-F238E27FC236}">
                <a16:creationId xmlns:a16="http://schemas.microsoft.com/office/drawing/2014/main" id="{C0D67A32-95EC-C682-DE11-47EB548822E0}"/>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591271" y="5538831"/>
            <a:ext cx="1065645" cy="1065645"/>
          </a:xfrm>
          <a:prstGeom prst="rect">
            <a:avLst/>
          </a:prstGeom>
        </p:spPr>
      </p:pic>
    </p:spTree>
    <p:extLst>
      <p:ext uri="{BB962C8B-B14F-4D97-AF65-F5344CB8AC3E}">
        <p14:creationId xmlns:p14="http://schemas.microsoft.com/office/powerpoint/2010/main" val="160720263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Icon&#10;&#10;Description automatically generated">
            <a:extLst>
              <a:ext uri="{FF2B5EF4-FFF2-40B4-BE49-F238E27FC236}">
                <a16:creationId xmlns:a16="http://schemas.microsoft.com/office/drawing/2014/main" id="{98269E94-B130-9310-50FE-D72A2B965A4A}"/>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8080324" y="0"/>
            <a:ext cx="7918501" cy="9482533"/>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sp>
        <p:nvSpPr>
          <p:cNvPr id="6" name="TextBox 5">
            <a:extLst>
              <a:ext uri="{FF2B5EF4-FFF2-40B4-BE49-F238E27FC236}">
                <a16:creationId xmlns:a16="http://schemas.microsoft.com/office/drawing/2014/main" id="{AF791E9C-BECF-038F-D5F8-04A276968CFA}"/>
              </a:ext>
            </a:extLst>
          </p:cNvPr>
          <p:cNvSpPr txBox="1"/>
          <p:nvPr/>
        </p:nvSpPr>
        <p:spPr>
          <a:xfrm>
            <a:off x="681661" y="3306709"/>
            <a:ext cx="5711630" cy="4846840"/>
          </a:xfrm>
          <a:prstGeom prst="rect">
            <a:avLst/>
          </a:prstGeom>
          <a:noFill/>
        </p:spPr>
        <p:txBody>
          <a:bodyPr wrap="square" rtlCol="0">
            <a:spAutoFit/>
          </a:bodyPr>
          <a:lstStyle/>
          <a:p>
            <a:pPr algn="ctr"/>
            <a:r>
              <a:rPr lang="en-NZ" sz="6599" b="1" dirty="0">
                <a:solidFill>
                  <a:srgbClr val="0070C0"/>
                </a:solidFill>
              </a:rPr>
              <a:t>KEEP</a:t>
            </a:r>
          </a:p>
          <a:p>
            <a:pPr algn="ctr"/>
            <a:r>
              <a:rPr lang="en-NZ" sz="6599" b="1" dirty="0">
                <a:solidFill>
                  <a:srgbClr val="0070C0"/>
                </a:solidFill>
              </a:rPr>
              <a:t>CALM</a:t>
            </a:r>
          </a:p>
          <a:p>
            <a:pPr algn="ctr"/>
            <a:r>
              <a:rPr lang="en-NZ" sz="4499" b="1" dirty="0">
                <a:solidFill>
                  <a:srgbClr val="0070C0"/>
                </a:solidFill>
              </a:rPr>
              <a:t>AND</a:t>
            </a:r>
            <a:endParaRPr lang="en-NZ" sz="6599" b="1" dirty="0">
              <a:solidFill>
                <a:srgbClr val="0070C0"/>
              </a:solidFill>
            </a:endParaRPr>
          </a:p>
          <a:p>
            <a:pPr algn="ctr"/>
            <a:r>
              <a:rPr lang="en-NZ" sz="6599" b="1" dirty="0">
                <a:solidFill>
                  <a:srgbClr val="0070C0"/>
                </a:solidFill>
              </a:rPr>
              <a:t>MAKE IT SO IN AZURE</a:t>
            </a:r>
          </a:p>
        </p:txBody>
      </p:sp>
      <p:grpSp>
        <p:nvGrpSpPr>
          <p:cNvPr id="9" name="Google Shape;434;p21">
            <a:extLst>
              <a:ext uri="{FF2B5EF4-FFF2-40B4-BE49-F238E27FC236}">
                <a16:creationId xmlns:a16="http://schemas.microsoft.com/office/drawing/2014/main" id="{39C2C906-BBAE-1DA4-1A7E-023BC12876A0}"/>
              </a:ext>
            </a:extLst>
          </p:cNvPr>
          <p:cNvGrpSpPr>
            <a:grpSpLocks/>
          </p:cNvGrpSpPr>
          <p:nvPr/>
        </p:nvGrpSpPr>
        <p:grpSpPr bwMode="auto">
          <a:xfrm>
            <a:off x="7194710" y="1517288"/>
            <a:ext cx="6810850" cy="5986381"/>
            <a:chOff x="4800600" y="3789363"/>
            <a:chExt cx="2495550" cy="2280627"/>
          </a:xfrm>
        </p:grpSpPr>
        <p:sp>
          <p:nvSpPr>
            <p:cNvPr id="10" name="Google Shape;435;p21">
              <a:extLst>
                <a:ext uri="{FF2B5EF4-FFF2-40B4-BE49-F238E27FC236}">
                  <a16:creationId xmlns:a16="http://schemas.microsoft.com/office/drawing/2014/main" id="{9D161315-2BD8-F225-F6C6-A6AA9425D883}"/>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1" name="Google Shape;436;p21">
              <a:extLst>
                <a:ext uri="{FF2B5EF4-FFF2-40B4-BE49-F238E27FC236}">
                  <a16:creationId xmlns:a16="http://schemas.microsoft.com/office/drawing/2014/main" id="{DA69988E-C96E-4B9F-CD42-6F9A6AAE2A37}"/>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2" name="Google Shape;437;p21">
              <a:extLst>
                <a:ext uri="{FF2B5EF4-FFF2-40B4-BE49-F238E27FC236}">
                  <a16:creationId xmlns:a16="http://schemas.microsoft.com/office/drawing/2014/main" id="{48862E96-1698-AF3C-E7F5-6D17D91830D4}"/>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3" name="Google Shape;438;p21">
              <a:extLst>
                <a:ext uri="{FF2B5EF4-FFF2-40B4-BE49-F238E27FC236}">
                  <a16:creationId xmlns:a16="http://schemas.microsoft.com/office/drawing/2014/main" id="{D8371D2E-962B-888C-53CB-B6C679F09D5F}"/>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4" name="Google Shape;439;p21">
              <a:extLst>
                <a:ext uri="{FF2B5EF4-FFF2-40B4-BE49-F238E27FC236}">
                  <a16:creationId xmlns:a16="http://schemas.microsoft.com/office/drawing/2014/main" id="{8E241ACF-CA0F-0C0F-4DB0-3AAE65D5F625}"/>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grpSp>
      <p:sp>
        <p:nvSpPr>
          <p:cNvPr id="15" name="TextBox 14">
            <a:extLst>
              <a:ext uri="{FF2B5EF4-FFF2-40B4-BE49-F238E27FC236}">
                <a16:creationId xmlns:a16="http://schemas.microsoft.com/office/drawing/2014/main" id="{417BC05A-F8CA-028F-8649-0E9DB69656E5}"/>
              </a:ext>
            </a:extLst>
          </p:cNvPr>
          <p:cNvSpPr txBox="1"/>
          <p:nvPr/>
        </p:nvSpPr>
        <p:spPr>
          <a:xfrm>
            <a:off x="8318973" y="2758796"/>
            <a:ext cx="5189504" cy="2584938"/>
          </a:xfrm>
          <a:prstGeom prst="rect">
            <a:avLst/>
          </a:prstGeom>
          <a:noFill/>
        </p:spPr>
        <p:txBody>
          <a:bodyPr wrap="square">
            <a:spAutoFit/>
          </a:bodyPr>
          <a:lstStyle/>
          <a:p>
            <a:pPr algn="ctr"/>
            <a:r>
              <a:rPr lang="en-US" sz="5399" b="1" dirty="0">
                <a:solidFill>
                  <a:schemeClr val="bg1"/>
                </a:solidFill>
                <a:latin typeface="Tahoma" panose="020B0604030504040204" pitchFamily="34" charset="0"/>
                <a:ea typeface="Tahoma" panose="020B0604030504040204" pitchFamily="34" charset="0"/>
                <a:cs typeface="Tahoma" panose="020B0604030504040204" pitchFamily="34" charset="0"/>
              </a:rPr>
              <a:t>Who should use Policy as Code?</a:t>
            </a:r>
            <a:endParaRPr lang="en-US" sz="5399"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2052" name="Picture 4" descr="Book Review: 'Making It So,' by Patrick Stewart - The New York Times">
            <a:extLst>
              <a:ext uri="{FF2B5EF4-FFF2-40B4-BE49-F238E27FC236}">
                <a16:creationId xmlns:a16="http://schemas.microsoft.com/office/drawing/2014/main" id="{104C7AAA-22C3-352A-4221-7F82B33637C3}"/>
              </a:ext>
            </a:extLst>
          </p:cNvPr>
          <p:cNvPicPr>
            <a:picLocks noChangeAspect="1" noChangeArrowheads="1"/>
          </p:cNvPicPr>
          <p:nvPr/>
        </p:nvPicPr>
        <p:blipFill>
          <a:blip r:embed="rId4">
            <a:duotone>
              <a:schemeClr val="accent2">
                <a:shade val="45000"/>
                <a:satMod val="135000"/>
              </a:schemeClr>
              <a:prstClr val="white"/>
            </a:duotone>
            <a:extLst>
              <a:ext uri="{28A0092B-C50C-407E-A947-70E740481C1C}">
                <a14:useLocalDpi xmlns:a14="http://schemas.microsoft.com/office/drawing/2010/main" val="0"/>
              </a:ext>
            </a:extLst>
          </a:blip>
          <a:srcRect/>
          <a:stretch>
            <a:fillRect/>
          </a:stretch>
        </p:blipFill>
        <p:spPr bwMode="auto">
          <a:xfrm>
            <a:off x="1729929" y="400759"/>
            <a:ext cx="3537910" cy="26568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3751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Google Shape;434;p21">
            <a:extLst>
              <a:ext uri="{FF2B5EF4-FFF2-40B4-BE49-F238E27FC236}">
                <a16:creationId xmlns:a16="http://schemas.microsoft.com/office/drawing/2014/main" id="{39C2C906-BBAE-1DA4-1A7E-023BC12876A0}"/>
              </a:ext>
            </a:extLst>
          </p:cNvPr>
          <p:cNvGrpSpPr>
            <a:grpSpLocks/>
          </p:cNvGrpSpPr>
          <p:nvPr/>
        </p:nvGrpSpPr>
        <p:grpSpPr bwMode="auto">
          <a:xfrm>
            <a:off x="3158063" y="1503769"/>
            <a:ext cx="8602324" cy="5992002"/>
            <a:chOff x="4800600" y="3789363"/>
            <a:chExt cx="2495550" cy="2280627"/>
          </a:xfrm>
        </p:grpSpPr>
        <p:sp>
          <p:nvSpPr>
            <p:cNvPr id="10" name="Google Shape;435;p21">
              <a:extLst>
                <a:ext uri="{FF2B5EF4-FFF2-40B4-BE49-F238E27FC236}">
                  <a16:creationId xmlns:a16="http://schemas.microsoft.com/office/drawing/2014/main" id="{9D161315-2BD8-F225-F6C6-A6AA9425D883}"/>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1" name="Google Shape;436;p21">
              <a:extLst>
                <a:ext uri="{FF2B5EF4-FFF2-40B4-BE49-F238E27FC236}">
                  <a16:creationId xmlns:a16="http://schemas.microsoft.com/office/drawing/2014/main" id="{DA69988E-C96E-4B9F-CD42-6F9A6AAE2A37}"/>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2" name="Google Shape;437;p21">
              <a:extLst>
                <a:ext uri="{FF2B5EF4-FFF2-40B4-BE49-F238E27FC236}">
                  <a16:creationId xmlns:a16="http://schemas.microsoft.com/office/drawing/2014/main" id="{48862E96-1698-AF3C-E7F5-6D17D91830D4}"/>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3" name="Google Shape;438;p21">
              <a:extLst>
                <a:ext uri="{FF2B5EF4-FFF2-40B4-BE49-F238E27FC236}">
                  <a16:creationId xmlns:a16="http://schemas.microsoft.com/office/drawing/2014/main" id="{D8371D2E-962B-888C-53CB-B6C679F09D5F}"/>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4" name="Google Shape;439;p21">
              <a:extLst>
                <a:ext uri="{FF2B5EF4-FFF2-40B4-BE49-F238E27FC236}">
                  <a16:creationId xmlns:a16="http://schemas.microsoft.com/office/drawing/2014/main" id="{8E241ACF-CA0F-0C0F-4DB0-3AAE65D5F625}"/>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grpSp>
      <p:sp>
        <p:nvSpPr>
          <p:cNvPr id="15" name="TextBox 14">
            <a:extLst>
              <a:ext uri="{FF2B5EF4-FFF2-40B4-BE49-F238E27FC236}">
                <a16:creationId xmlns:a16="http://schemas.microsoft.com/office/drawing/2014/main" id="{417BC05A-F8CA-028F-8649-0E9DB69656E5}"/>
              </a:ext>
            </a:extLst>
          </p:cNvPr>
          <p:cNvSpPr txBox="1"/>
          <p:nvPr/>
        </p:nvSpPr>
        <p:spPr>
          <a:xfrm>
            <a:off x="4103724" y="3462014"/>
            <a:ext cx="7180580" cy="923201"/>
          </a:xfrm>
          <a:prstGeom prst="rect">
            <a:avLst/>
          </a:prstGeom>
          <a:noFill/>
        </p:spPr>
        <p:txBody>
          <a:bodyPr wrap="square">
            <a:spAutoFit/>
          </a:bodyPr>
          <a:lstStyle/>
          <a:p>
            <a:pPr algn="ctr"/>
            <a:r>
              <a:rPr lang="en-US" sz="5399" b="1" dirty="0">
                <a:solidFill>
                  <a:schemeClr val="bg1"/>
                </a:solidFill>
                <a:latin typeface="Tahoma" panose="020B0604030504040204" pitchFamily="34" charset="0"/>
                <a:ea typeface="Tahoma" panose="020B0604030504040204" pitchFamily="34" charset="0"/>
                <a:cs typeface="Tahoma" panose="020B0604030504040204" pitchFamily="34" charset="0"/>
              </a:rPr>
              <a:t>It is in Preview!</a:t>
            </a:r>
          </a:p>
        </p:txBody>
      </p:sp>
    </p:spTree>
    <p:extLst>
      <p:ext uri="{BB962C8B-B14F-4D97-AF65-F5344CB8AC3E}">
        <p14:creationId xmlns:p14="http://schemas.microsoft.com/office/powerpoint/2010/main" val="26143736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Right Arrow 28">
            <a:extLst>
              <a:ext uri="{FF2B5EF4-FFF2-40B4-BE49-F238E27FC236}">
                <a16:creationId xmlns:a16="http://schemas.microsoft.com/office/drawing/2014/main" id="{C2EB7374-F1B6-6E79-E81A-401EF9E107B2}"/>
              </a:ext>
            </a:extLst>
          </p:cNvPr>
          <p:cNvSpPr/>
          <p:nvPr/>
        </p:nvSpPr>
        <p:spPr>
          <a:xfrm>
            <a:off x="0" y="-41830"/>
            <a:ext cx="14573289" cy="9041367"/>
          </a:xfrm>
          <a:prstGeom prst="rightArrow">
            <a:avLst>
              <a:gd name="adj1" fmla="val 100000"/>
              <a:gd name="adj2" fmla="val 32002"/>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772"/>
          </a:p>
        </p:txBody>
      </p:sp>
      <p:pic>
        <p:nvPicPr>
          <p:cNvPr id="3" name="Picture 2" descr="Icon&#10;&#10;Description automatically generated">
            <a:extLst>
              <a:ext uri="{FF2B5EF4-FFF2-40B4-BE49-F238E27FC236}">
                <a16:creationId xmlns:a16="http://schemas.microsoft.com/office/drawing/2014/main" id="{14891454-EEC5-D31F-A3DB-7B1E037CF1D0}"/>
              </a:ext>
            </a:extLst>
          </p:cNvPr>
          <p:cNvPicPr>
            <a:picLocks noChangeAspect="1"/>
          </p:cNvPicPr>
          <p:nvPr/>
        </p:nvPicPr>
        <p:blipFill rotWithShape="1">
          <a:blip r:embed="rId3">
            <a:extLst>
              <a:ext uri="{28A0092B-C50C-407E-A947-70E740481C1C}">
                <a14:useLocalDpi xmlns:a14="http://schemas.microsoft.com/office/drawing/2010/main" val="0"/>
              </a:ext>
            </a:extLst>
          </a:blip>
          <a:srcRect l="9091" t="15361" b="5942"/>
          <a:stretch/>
        </p:blipFill>
        <p:spPr>
          <a:xfrm>
            <a:off x="8507379" y="-41830"/>
            <a:ext cx="7711843" cy="9235057"/>
          </a:xfrm>
          <a:custGeom>
            <a:avLst/>
            <a:gdLst/>
            <a:ahLst/>
            <a:cxnLst/>
            <a:rect l="l" t="t" r="r" b="b"/>
            <a:pathLst>
              <a:path w="7922146" h="6858001">
                <a:moveTo>
                  <a:pt x="379987" y="0"/>
                </a:moveTo>
                <a:lnTo>
                  <a:pt x="5304971" y="0"/>
                </a:lnTo>
                <a:lnTo>
                  <a:pt x="7065281" y="0"/>
                </a:lnTo>
                <a:lnTo>
                  <a:pt x="7397540" y="0"/>
                </a:lnTo>
                <a:lnTo>
                  <a:pt x="7397540" y="1"/>
                </a:lnTo>
                <a:lnTo>
                  <a:pt x="7922146" y="1"/>
                </a:lnTo>
                <a:lnTo>
                  <a:pt x="7922146" y="6858001"/>
                </a:lnTo>
                <a:lnTo>
                  <a:pt x="7065281" y="6858001"/>
                </a:lnTo>
                <a:lnTo>
                  <a:pt x="7065281" y="6858000"/>
                </a:lnTo>
                <a:lnTo>
                  <a:pt x="5932989" y="6858000"/>
                </a:lnTo>
                <a:lnTo>
                  <a:pt x="5932989" y="6858001"/>
                </a:lnTo>
                <a:lnTo>
                  <a:pt x="27809" y="6858001"/>
                </a:lnTo>
                <a:lnTo>
                  <a:pt x="1803228" y="4521201"/>
                </a:lnTo>
                <a:close/>
                <a:moveTo>
                  <a:pt x="0" y="0"/>
                </a:moveTo>
                <a:lnTo>
                  <a:pt x="379987" y="0"/>
                </a:lnTo>
                <a:lnTo>
                  <a:pt x="0" y="407"/>
                </a:lnTo>
                <a:close/>
              </a:path>
            </a:pathLst>
          </a:custGeom>
        </p:spPr>
      </p:pic>
      <p:grpSp>
        <p:nvGrpSpPr>
          <p:cNvPr id="4" name="Group 3">
            <a:extLst>
              <a:ext uri="{FF2B5EF4-FFF2-40B4-BE49-F238E27FC236}">
                <a16:creationId xmlns:a16="http://schemas.microsoft.com/office/drawing/2014/main" id="{C3B6F5A9-F7E1-7ED0-E619-B872340C4D9F}"/>
              </a:ext>
            </a:extLst>
          </p:cNvPr>
          <p:cNvGrpSpPr/>
          <p:nvPr/>
        </p:nvGrpSpPr>
        <p:grpSpPr>
          <a:xfrm>
            <a:off x="0" y="-41829"/>
            <a:ext cx="833144" cy="6405383"/>
            <a:chOff x="-1252" y="260512"/>
            <a:chExt cx="846462" cy="6507773"/>
          </a:xfrm>
        </p:grpSpPr>
        <p:sp>
          <p:nvSpPr>
            <p:cNvPr id="56" name="Round Single Corner of Rectangle 55">
              <a:extLst>
                <a:ext uri="{FF2B5EF4-FFF2-40B4-BE49-F238E27FC236}">
                  <a16:creationId xmlns:a16="http://schemas.microsoft.com/office/drawing/2014/main" id="{9AF8DCFD-9B39-9312-F1B5-D170FC294924}"/>
                </a:ext>
              </a:extLst>
            </p:cNvPr>
            <p:cNvSpPr/>
            <p:nvPr/>
          </p:nvSpPr>
          <p:spPr>
            <a:xfrm rot="5400000">
              <a:off x="-2815398" y="3074658"/>
              <a:ext cx="6474753" cy="846462"/>
            </a:xfrm>
            <a:prstGeom prst="round1Rect">
              <a:avLst>
                <a:gd name="adj" fmla="val 50000"/>
              </a:avLst>
            </a:prstGeom>
            <a:solidFill>
              <a:schemeClr val="accent1">
                <a:alpha val="67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899863">
                <a:defRPr/>
              </a:pPr>
              <a:endParaRPr lang="en-US" sz="1772">
                <a:solidFill>
                  <a:srgbClr val="FFFFFF"/>
                </a:solidFill>
                <a:latin typeface="Montserrat" pitchFamily="2" charset="77"/>
              </a:endParaRPr>
            </a:p>
          </p:txBody>
        </p:sp>
        <p:sp>
          <p:nvSpPr>
            <p:cNvPr id="57" name="TextBox 56">
              <a:extLst>
                <a:ext uri="{FF2B5EF4-FFF2-40B4-BE49-F238E27FC236}">
                  <a16:creationId xmlns:a16="http://schemas.microsoft.com/office/drawing/2014/main" id="{D8755AC9-0E5D-F1C7-C90C-E2BDF09ABBF0}"/>
                </a:ext>
              </a:extLst>
            </p:cNvPr>
            <p:cNvSpPr txBox="1"/>
            <p:nvPr/>
          </p:nvSpPr>
          <p:spPr>
            <a:xfrm rot="5400000">
              <a:off x="-2701212" y="3389887"/>
              <a:ext cx="6355110" cy="401685"/>
            </a:xfrm>
            <a:prstGeom prst="rect">
              <a:avLst/>
            </a:prstGeom>
            <a:noFill/>
          </p:spPr>
          <p:txBody>
            <a:bodyPr wrap="square" rtlCol="0">
              <a:spAutoFit/>
            </a:bodyPr>
            <a:lstStyle/>
            <a:p>
              <a:pPr defTabSz="899863">
                <a:defRPr/>
              </a:pPr>
              <a:r>
                <a:rPr lang="en-US" sz="1969" b="1" spc="296" dirty="0">
                  <a:solidFill>
                    <a:srgbClr val="FFFFFF"/>
                  </a:solidFill>
                  <a:latin typeface="Montserrat" pitchFamily="2" charset="77"/>
                </a:rPr>
                <a:t>Microsoft Copilot for Azure</a:t>
              </a:r>
            </a:p>
          </p:txBody>
        </p:sp>
      </p:grpSp>
      <p:grpSp>
        <p:nvGrpSpPr>
          <p:cNvPr id="7" name="Google Shape;434;p21">
            <a:extLst>
              <a:ext uri="{FF2B5EF4-FFF2-40B4-BE49-F238E27FC236}">
                <a16:creationId xmlns:a16="http://schemas.microsoft.com/office/drawing/2014/main" id="{7E5F6B93-7544-FF6C-6218-D0290B771367}"/>
              </a:ext>
            </a:extLst>
          </p:cNvPr>
          <p:cNvGrpSpPr>
            <a:grpSpLocks/>
          </p:cNvGrpSpPr>
          <p:nvPr/>
        </p:nvGrpSpPr>
        <p:grpSpPr bwMode="auto">
          <a:xfrm>
            <a:off x="9180057" y="1715928"/>
            <a:ext cx="7166818" cy="6158893"/>
            <a:chOff x="4800600" y="3789363"/>
            <a:chExt cx="2495550" cy="2280627"/>
          </a:xfrm>
        </p:grpSpPr>
        <p:sp>
          <p:nvSpPr>
            <p:cNvPr id="8" name="Google Shape;435;p21">
              <a:extLst>
                <a:ext uri="{FF2B5EF4-FFF2-40B4-BE49-F238E27FC236}">
                  <a16:creationId xmlns:a16="http://schemas.microsoft.com/office/drawing/2014/main" id="{28230850-30FE-DBF0-6760-BD563609A224}"/>
                </a:ext>
              </a:extLst>
            </p:cNvPr>
            <p:cNvSpPr>
              <a:spLocks/>
            </p:cNvSpPr>
            <p:nvPr/>
          </p:nvSpPr>
          <p:spPr bwMode="auto">
            <a:xfrm>
              <a:off x="7019925" y="3789363"/>
              <a:ext cx="276225" cy="1490663"/>
            </a:xfrm>
            <a:custGeom>
              <a:avLst/>
              <a:gdLst>
                <a:gd name="T0" fmla="*/ 2147483646 w 174"/>
                <a:gd name="T1" fmla="*/ 2147483646 h 939"/>
                <a:gd name="T2" fmla="*/ 2147483646 w 174"/>
                <a:gd name="T3" fmla="*/ 2147483646 h 939"/>
                <a:gd name="T4" fmla="*/ 0 w 174"/>
                <a:gd name="T5" fmla="*/ 0 h 939"/>
                <a:gd name="T6" fmla="*/ 2147483646 w 174"/>
                <a:gd name="T7" fmla="*/ 2147483646 h 93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74" h="939" extrusionOk="0">
                  <a:moveTo>
                    <a:pt x="174" y="116"/>
                  </a:moveTo>
                  <a:lnTo>
                    <a:pt x="146" y="939"/>
                  </a:lnTo>
                  <a:lnTo>
                    <a:pt x="0" y="0"/>
                  </a:lnTo>
                  <a:lnTo>
                    <a:pt x="174" y="116"/>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9" name="Google Shape;436;p21">
              <a:extLst>
                <a:ext uri="{FF2B5EF4-FFF2-40B4-BE49-F238E27FC236}">
                  <a16:creationId xmlns:a16="http://schemas.microsoft.com/office/drawing/2014/main" id="{ADFF9AD4-4459-F2AF-6491-C115AEE09E20}"/>
                </a:ext>
              </a:extLst>
            </p:cNvPr>
            <p:cNvSpPr>
              <a:spLocks/>
            </p:cNvSpPr>
            <p:nvPr/>
          </p:nvSpPr>
          <p:spPr bwMode="auto">
            <a:xfrm>
              <a:off x="4800600" y="3789363"/>
              <a:ext cx="2451100" cy="1719263"/>
            </a:xfrm>
            <a:custGeom>
              <a:avLst/>
              <a:gdLst>
                <a:gd name="T0" fmla="*/ 2147483646 w 1544"/>
                <a:gd name="T1" fmla="*/ 2147483646 h 1083"/>
                <a:gd name="T2" fmla="*/ 2147483646 w 1544"/>
                <a:gd name="T3" fmla="*/ 0 h 1083"/>
                <a:gd name="T4" fmla="*/ 2147483646 w 1544"/>
                <a:gd name="T5" fmla="*/ 2147483646 h 1083"/>
                <a:gd name="T6" fmla="*/ 0 w 1544"/>
                <a:gd name="T7" fmla="*/ 2147483646 h 1083"/>
                <a:gd name="T8" fmla="*/ 2147483646 w 1544"/>
                <a:gd name="T9" fmla="*/ 2147483646 h 1083"/>
                <a:gd name="T10" fmla="*/ 0 60000 65536"/>
                <a:gd name="T11" fmla="*/ 0 60000 65536"/>
                <a:gd name="T12" fmla="*/ 0 60000 65536"/>
                <a:gd name="T13" fmla="*/ 0 60000 65536"/>
                <a:gd name="T14" fmla="*/ 0 60000 65536"/>
              </a:gdLst>
              <a:ahLst/>
              <a:cxnLst>
                <a:cxn ang="T10">
                  <a:pos x="T0" y="T1"/>
                </a:cxn>
                <a:cxn ang="T11">
                  <a:pos x="T2" y="T3"/>
                </a:cxn>
                <a:cxn ang="T12">
                  <a:pos x="T4" y="T5"/>
                </a:cxn>
                <a:cxn ang="T13">
                  <a:pos x="T6" y="T7"/>
                </a:cxn>
                <a:cxn ang="T14">
                  <a:pos x="T8" y="T9"/>
                </a:cxn>
              </a:cxnLst>
              <a:rect l="0" t="0" r="r" b="b"/>
              <a:pathLst>
                <a:path w="1544" h="1083" extrusionOk="0">
                  <a:moveTo>
                    <a:pt x="241" y="352"/>
                  </a:moveTo>
                  <a:lnTo>
                    <a:pt x="1398" y="0"/>
                  </a:lnTo>
                  <a:lnTo>
                    <a:pt x="1544" y="939"/>
                  </a:lnTo>
                  <a:lnTo>
                    <a:pt x="0" y="1083"/>
                  </a:lnTo>
                  <a:lnTo>
                    <a:pt x="241" y="352"/>
                  </a:lnTo>
                  <a:close/>
                </a:path>
              </a:pathLst>
            </a:custGeom>
            <a:solidFill>
              <a:srgbClr val="34B2E4"/>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0" name="Google Shape;437;p21">
              <a:extLst>
                <a:ext uri="{FF2B5EF4-FFF2-40B4-BE49-F238E27FC236}">
                  <a16:creationId xmlns:a16="http://schemas.microsoft.com/office/drawing/2014/main" id="{9D7CB919-FE67-4805-5253-B8C11430721D}"/>
                </a:ext>
              </a:extLst>
            </p:cNvPr>
            <p:cNvSpPr>
              <a:spLocks/>
            </p:cNvSpPr>
            <p:nvPr/>
          </p:nvSpPr>
          <p:spPr bwMode="auto">
            <a:xfrm>
              <a:off x="4800600" y="5280026"/>
              <a:ext cx="2451100" cy="228600"/>
            </a:xfrm>
            <a:custGeom>
              <a:avLst/>
              <a:gdLst>
                <a:gd name="T0" fmla="*/ 2147483646 w 1544"/>
                <a:gd name="T1" fmla="*/ 2147483646 h 144"/>
                <a:gd name="T2" fmla="*/ 2147483646 w 1544"/>
                <a:gd name="T3" fmla="*/ 0 h 144"/>
                <a:gd name="T4" fmla="*/ 0 w 1544"/>
                <a:gd name="T5" fmla="*/ 2147483646 h 144"/>
                <a:gd name="T6" fmla="*/ 2147483646 w 1544"/>
                <a:gd name="T7" fmla="*/ 2147483646 h 144"/>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1544" h="144" extrusionOk="0">
                  <a:moveTo>
                    <a:pt x="1383" y="131"/>
                  </a:moveTo>
                  <a:lnTo>
                    <a:pt x="1544" y="0"/>
                  </a:lnTo>
                  <a:lnTo>
                    <a:pt x="0" y="144"/>
                  </a:lnTo>
                  <a:lnTo>
                    <a:pt x="1383" y="131"/>
                  </a:lnTo>
                  <a:close/>
                </a:path>
              </a:pathLst>
            </a:custGeom>
            <a:solidFill>
              <a:srgbClr val="2B93B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1" name="Google Shape;438;p21">
              <a:extLst>
                <a:ext uri="{FF2B5EF4-FFF2-40B4-BE49-F238E27FC236}">
                  <a16:creationId xmlns:a16="http://schemas.microsoft.com/office/drawing/2014/main" id="{62FAB4E5-D8CC-0988-FC40-AD24964D8641}"/>
                </a:ext>
              </a:extLst>
            </p:cNvPr>
            <p:cNvSpPr>
              <a:spLocks/>
            </p:cNvSpPr>
            <p:nvPr/>
          </p:nvSpPr>
          <p:spPr bwMode="auto">
            <a:xfrm>
              <a:off x="4800600" y="5475288"/>
              <a:ext cx="922993" cy="594702"/>
            </a:xfrm>
            <a:custGeom>
              <a:avLst/>
              <a:gdLst>
                <a:gd name="T0" fmla="*/ 0 w 432"/>
                <a:gd name="T1" fmla="*/ 2147483646 h 417"/>
                <a:gd name="T2" fmla="*/ 2147483646 w 432"/>
                <a:gd name="T3" fmla="*/ 2147483646 h 417"/>
                <a:gd name="T4" fmla="*/ 2147483646 w 432"/>
                <a:gd name="T5" fmla="*/ 0 h 417"/>
                <a:gd name="T6" fmla="*/ 0 w 432"/>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432" h="417" extrusionOk="0">
                  <a:moveTo>
                    <a:pt x="0" y="21"/>
                  </a:moveTo>
                  <a:lnTo>
                    <a:pt x="432" y="417"/>
                  </a:lnTo>
                  <a:lnTo>
                    <a:pt x="226" y="0"/>
                  </a:lnTo>
                  <a:lnTo>
                    <a:pt x="0" y="21"/>
                  </a:lnTo>
                  <a:close/>
                </a:path>
              </a:pathLst>
            </a:custGeom>
            <a:solidFill>
              <a:srgbClr val="2F9FCC"/>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sp>
          <p:nvSpPr>
            <p:cNvPr id="12" name="Google Shape;439;p21">
              <a:extLst>
                <a:ext uri="{FF2B5EF4-FFF2-40B4-BE49-F238E27FC236}">
                  <a16:creationId xmlns:a16="http://schemas.microsoft.com/office/drawing/2014/main" id="{BD802D00-3651-249F-0CA4-8B444D7EE58A}"/>
                </a:ext>
              </a:extLst>
            </p:cNvPr>
            <p:cNvSpPr>
              <a:spLocks/>
            </p:cNvSpPr>
            <p:nvPr/>
          </p:nvSpPr>
          <p:spPr bwMode="auto">
            <a:xfrm>
              <a:off x="5159375" y="5475288"/>
              <a:ext cx="564218" cy="594702"/>
            </a:xfrm>
            <a:custGeom>
              <a:avLst/>
              <a:gdLst>
                <a:gd name="T0" fmla="*/ 2147483646 w 206"/>
                <a:gd name="T1" fmla="*/ 2147483646 h 417"/>
                <a:gd name="T2" fmla="*/ 2147483646 w 206"/>
                <a:gd name="T3" fmla="*/ 2147483646 h 417"/>
                <a:gd name="T4" fmla="*/ 0 w 206"/>
                <a:gd name="T5" fmla="*/ 0 h 417"/>
                <a:gd name="T6" fmla="*/ 2147483646 w 206"/>
                <a:gd name="T7" fmla="*/ 2147483646 h 417"/>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06" h="417" extrusionOk="0">
                  <a:moveTo>
                    <a:pt x="123" y="18"/>
                  </a:moveTo>
                  <a:lnTo>
                    <a:pt x="206" y="417"/>
                  </a:lnTo>
                  <a:lnTo>
                    <a:pt x="0" y="0"/>
                  </a:lnTo>
                  <a:lnTo>
                    <a:pt x="123" y="18"/>
                  </a:lnTo>
                  <a:close/>
                </a:path>
              </a:pathLst>
            </a:custGeom>
            <a:solidFill>
              <a:srgbClr val="2787AD"/>
            </a:solidFill>
            <a:ln>
              <a:noFill/>
            </a:ln>
            <a:extLst>
              <a:ext uri="{91240B29-F687-4F45-9708-019B960494DF}">
                <a14:hiddenLine xmlns:a14="http://schemas.microsoft.com/office/drawing/2010/main" w="9525">
                  <a:solidFill>
                    <a:srgbClr val="000000"/>
                  </a:solidFill>
                  <a:round/>
                  <a:headEnd/>
                  <a:tailEnd/>
                </a14:hiddenLine>
              </a:ext>
            </a:extLst>
          </p:spPr>
          <p:txBody>
            <a:bodyPr lIns="89986" tIns="44981" rIns="89986" bIns="44981"/>
            <a:lstStyle/>
            <a:p>
              <a:endParaRPr lang="en-US" sz="1772"/>
            </a:p>
          </p:txBody>
        </p:sp>
      </p:grpSp>
      <p:sp>
        <p:nvSpPr>
          <p:cNvPr id="6" name="TextBox 5">
            <a:extLst>
              <a:ext uri="{FF2B5EF4-FFF2-40B4-BE49-F238E27FC236}">
                <a16:creationId xmlns:a16="http://schemas.microsoft.com/office/drawing/2014/main" id="{12E9A9E1-0DC7-FF48-5C7D-54784188ACEF}"/>
              </a:ext>
            </a:extLst>
          </p:cNvPr>
          <p:cNvSpPr txBox="1"/>
          <p:nvPr/>
        </p:nvSpPr>
        <p:spPr>
          <a:xfrm>
            <a:off x="10005354" y="3642911"/>
            <a:ext cx="6043192" cy="1200200"/>
          </a:xfrm>
          <a:prstGeom prst="rect">
            <a:avLst/>
          </a:prstGeom>
          <a:noFill/>
        </p:spPr>
        <p:txBody>
          <a:bodyPr wrap="square">
            <a:spAutoFit/>
          </a:bodyPr>
          <a:lstStyle/>
          <a:p>
            <a:pPr algn="ctr"/>
            <a:r>
              <a:rPr lang="en-US" sz="7199" dirty="0">
                <a:solidFill>
                  <a:schemeClr val="bg1"/>
                </a:solidFill>
              </a:rPr>
              <a:t>Limitations</a:t>
            </a:r>
            <a:endParaRPr lang="en-NZ" sz="7199" dirty="0">
              <a:solidFill>
                <a:schemeClr val="bg1"/>
              </a:solidFill>
            </a:endParaRPr>
          </a:p>
        </p:txBody>
      </p:sp>
      <p:sp>
        <p:nvSpPr>
          <p:cNvPr id="16" name="Rectangle: Rounded Corners 15">
            <a:extLst>
              <a:ext uri="{FF2B5EF4-FFF2-40B4-BE49-F238E27FC236}">
                <a16:creationId xmlns:a16="http://schemas.microsoft.com/office/drawing/2014/main" id="{C2395998-4FC5-5436-1D96-26236CAD66A5}"/>
              </a:ext>
            </a:extLst>
          </p:cNvPr>
          <p:cNvSpPr/>
          <p:nvPr/>
        </p:nvSpPr>
        <p:spPr>
          <a:xfrm>
            <a:off x="1105542" y="1363083"/>
            <a:ext cx="9002040" cy="1149167"/>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algn="ctr"/>
            <a:r>
              <a:rPr lang="en-US" sz="3300" dirty="0"/>
              <a:t>Ten questions per convo (5 convo per day per user)</a:t>
            </a:r>
            <a:endParaRPr lang="en-NZ" sz="3300" dirty="0"/>
          </a:p>
        </p:txBody>
      </p:sp>
      <p:sp>
        <p:nvSpPr>
          <p:cNvPr id="18" name="Rectangle: Rounded Corners 17">
            <a:extLst>
              <a:ext uri="{FF2B5EF4-FFF2-40B4-BE49-F238E27FC236}">
                <a16:creationId xmlns:a16="http://schemas.microsoft.com/office/drawing/2014/main" id="{47C5357F-0555-FF4D-A23E-149956C5BD60}"/>
              </a:ext>
            </a:extLst>
          </p:cNvPr>
          <p:cNvSpPr/>
          <p:nvPr/>
        </p:nvSpPr>
        <p:spPr>
          <a:xfrm>
            <a:off x="1077326" y="2757158"/>
            <a:ext cx="9037040" cy="640845"/>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algn="ctr"/>
            <a:r>
              <a:rPr lang="en-US" sz="3300" dirty="0"/>
              <a:t>Some responses that use lists, limited to top 5</a:t>
            </a:r>
            <a:endParaRPr lang="en-NZ" sz="3300" dirty="0"/>
          </a:p>
        </p:txBody>
      </p:sp>
      <p:sp>
        <p:nvSpPr>
          <p:cNvPr id="2" name="Rectangle: Rounded Corners 1">
            <a:extLst>
              <a:ext uri="{FF2B5EF4-FFF2-40B4-BE49-F238E27FC236}">
                <a16:creationId xmlns:a16="http://schemas.microsoft.com/office/drawing/2014/main" id="{7CF774B2-673E-BD02-03FD-51F5A44CC7EA}"/>
              </a:ext>
            </a:extLst>
          </p:cNvPr>
          <p:cNvSpPr/>
          <p:nvPr/>
        </p:nvSpPr>
        <p:spPr>
          <a:xfrm>
            <a:off x="1077326" y="3655550"/>
            <a:ext cx="9037040" cy="1159014"/>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algn="ctr"/>
            <a:r>
              <a:rPr lang="en-US" sz="3300" dirty="0"/>
              <a:t>Some tasks, resource name won’t work, Resource ID required</a:t>
            </a:r>
            <a:endParaRPr lang="en-NZ" sz="3300" dirty="0"/>
          </a:p>
        </p:txBody>
      </p:sp>
      <p:sp>
        <p:nvSpPr>
          <p:cNvPr id="5" name="Rectangle: Rounded Corners 4">
            <a:extLst>
              <a:ext uri="{FF2B5EF4-FFF2-40B4-BE49-F238E27FC236}">
                <a16:creationId xmlns:a16="http://schemas.microsoft.com/office/drawing/2014/main" id="{E325B893-517C-DD03-B933-737FE47E0CA4}"/>
              </a:ext>
            </a:extLst>
          </p:cNvPr>
          <p:cNvSpPr/>
          <p:nvPr/>
        </p:nvSpPr>
        <p:spPr>
          <a:xfrm>
            <a:off x="1112325" y="5021451"/>
            <a:ext cx="9037040" cy="640845"/>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algn="ctr"/>
            <a:r>
              <a:rPr lang="en-US" sz="3300" dirty="0"/>
              <a:t>Available in English only</a:t>
            </a:r>
            <a:endParaRPr lang="en-NZ" sz="3300" dirty="0"/>
          </a:p>
        </p:txBody>
      </p:sp>
      <p:sp>
        <p:nvSpPr>
          <p:cNvPr id="13" name="Rectangle: Rounded Corners 12">
            <a:extLst>
              <a:ext uri="{FF2B5EF4-FFF2-40B4-BE49-F238E27FC236}">
                <a16:creationId xmlns:a16="http://schemas.microsoft.com/office/drawing/2014/main" id="{3B6F3463-04DA-A1EF-C817-D909659188D7}"/>
              </a:ext>
            </a:extLst>
          </p:cNvPr>
          <p:cNvSpPr/>
          <p:nvPr/>
        </p:nvSpPr>
        <p:spPr>
          <a:xfrm>
            <a:off x="1123512" y="5960792"/>
            <a:ext cx="9037040" cy="640845"/>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algn="ctr"/>
            <a:r>
              <a:rPr lang="en-US" sz="3300" dirty="0"/>
              <a:t>Cost management scope at Subscription</a:t>
            </a:r>
            <a:endParaRPr lang="en-NZ" sz="3300" dirty="0"/>
          </a:p>
        </p:txBody>
      </p:sp>
      <p:sp>
        <p:nvSpPr>
          <p:cNvPr id="14" name="Rectangle: Rounded Corners 13">
            <a:extLst>
              <a:ext uri="{FF2B5EF4-FFF2-40B4-BE49-F238E27FC236}">
                <a16:creationId xmlns:a16="http://schemas.microsoft.com/office/drawing/2014/main" id="{40C0C28F-CCB1-B75B-335A-EC8431F87BF9}"/>
              </a:ext>
            </a:extLst>
          </p:cNvPr>
          <p:cNvSpPr/>
          <p:nvPr/>
        </p:nvSpPr>
        <p:spPr>
          <a:xfrm>
            <a:off x="1112325" y="6835925"/>
            <a:ext cx="9037040" cy="640845"/>
          </a:xfrm>
          <a:prstGeom prst="roundRect">
            <a:avLst>
              <a:gd name="adj" fmla="val 10000"/>
            </a:avLst>
          </a:prstGeom>
        </p:spPr>
        <p:style>
          <a:lnRef idx="0">
            <a:schemeClr val="accent1">
              <a:hueOff val="0"/>
              <a:satOff val="0"/>
              <a:lumOff val="0"/>
              <a:alphaOff val="0"/>
            </a:schemeClr>
          </a:lnRef>
          <a:fillRef idx="1">
            <a:schemeClr val="accent1">
              <a:tint val="40000"/>
              <a:hueOff val="0"/>
              <a:satOff val="0"/>
              <a:lumOff val="0"/>
              <a:alphaOff val="0"/>
            </a:schemeClr>
          </a:fillRef>
          <a:effectRef idx="0">
            <a:schemeClr val="accent1">
              <a:tint val="40000"/>
              <a:hueOff val="0"/>
              <a:satOff val="0"/>
              <a:lumOff val="0"/>
              <a:alphaOff val="0"/>
            </a:schemeClr>
          </a:effectRef>
          <a:fontRef idx="minor">
            <a:schemeClr val="dk1">
              <a:hueOff val="0"/>
              <a:satOff val="0"/>
              <a:lumOff val="0"/>
              <a:alphaOff val="0"/>
            </a:schemeClr>
          </a:fontRef>
        </p:style>
        <p:txBody>
          <a:bodyPr/>
          <a:lstStyle/>
          <a:p>
            <a:pPr algn="ctr"/>
            <a:r>
              <a:rPr lang="en-US" sz="3300" dirty="0"/>
              <a:t>Limited number of skills</a:t>
            </a:r>
            <a:endParaRPr lang="en-NZ" sz="3300" dirty="0"/>
          </a:p>
        </p:txBody>
      </p:sp>
    </p:spTree>
    <p:extLst>
      <p:ext uri="{BB962C8B-B14F-4D97-AF65-F5344CB8AC3E}">
        <p14:creationId xmlns:p14="http://schemas.microsoft.com/office/powerpoint/2010/main" val="21203064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IMING" val="|3.2"/>
</p:tagLst>
</file>

<file path=ppt/theme/theme1.xml><?xml version="1.0" encoding="utf-8"?>
<a:theme xmlns:a="http://schemas.openxmlformats.org/drawingml/2006/main" name="5_Black Template">
  <a:themeElements>
    <a:clrScheme name="Custom 47">
      <a:dk1>
        <a:srgbClr val="000000"/>
      </a:dk1>
      <a:lt1>
        <a:srgbClr val="FFFFFF"/>
      </a:lt1>
      <a:dk2>
        <a:srgbClr val="243A5E"/>
      </a:dk2>
      <a:lt2>
        <a:srgbClr val="E6E6E6"/>
      </a:lt2>
      <a:accent1>
        <a:srgbClr val="8DC8E8"/>
      </a:accent1>
      <a:accent2>
        <a:srgbClr val="0078D4"/>
      </a:accent2>
      <a:accent3>
        <a:srgbClr val="8661C5"/>
      </a:accent3>
      <a:accent4>
        <a:srgbClr val="89DCD2"/>
      </a:accent4>
      <a:accent5>
        <a:srgbClr val="49C5B1"/>
      </a:accent5>
      <a:accent6>
        <a:srgbClr val="B1B3B3"/>
      </a:accent6>
      <a:hlink>
        <a:srgbClr val="8DC8E8"/>
      </a:hlink>
      <a:folHlink>
        <a:srgbClr val="8DC8E8"/>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000000"/>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CIO_Connections_16-9_Template" id="{6C8FA419-2AAC-A34A-97C0-3DCAB34170DC}" vid="{0D390DF1-26D7-B749-9D7B-A332EB6ADBBD}"/>
    </a:ext>
  </a:extLst>
</a:theme>
</file>

<file path=ppt/theme/theme2.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3.xml><?xml version="1.0" encoding="utf-8"?>
<a:theme xmlns:a="http://schemas.openxmlformats.org/drawingml/2006/main" name="General Slide Layouts">
  <a:themeElements>
    <a:clrScheme name="Theta Scheme">
      <a:dk1>
        <a:sysClr val="windowText" lastClr="000000"/>
      </a:dk1>
      <a:lt1>
        <a:sysClr val="window" lastClr="FFFFFF"/>
      </a:lt1>
      <a:dk2>
        <a:srgbClr val="DE2F40"/>
      </a:dk2>
      <a:lt2>
        <a:srgbClr val="F2F2F2"/>
      </a:lt2>
      <a:accent1>
        <a:srgbClr val="333333"/>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Segoe">
      <a:majorFont>
        <a:latin typeface="Segoe UI Black"/>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heta Template(2020).potx" id="{68EB4D70-E72D-4DF3-AA53-9B2D6CE1A11D}" vid="{C15802B6-1701-4909-B78C-F16BDDAC31FD}"/>
    </a:ext>
  </a:extLst>
</a:theme>
</file>

<file path=ppt/theme/theme4.xml><?xml version="1.0" encoding="utf-8"?>
<a:theme xmlns:a="http://schemas.openxmlformats.org/drawingml/2006/main" name="1_GENESIS">
  <a:themeElements>
    <a:clrScheme name="Genesis Colours">
      <a:dk1>
        <a:srgbClr val="464958"/>
      </a:dk1>
      <a:lt1>
        <a:sysClr val="window" lastClr="FFFFFF"/>
      </a:lt1>
      <a:dk2>
        <a:srgbClr val="F58025"/>
      </a:dk2>
      <a:lt2>
        <a:srgbClr val="757783"/>
      </a:lt2>
      <a:accent1>
        <a:srgbClr val="F26526"/>
      </a:accent1>
      <a:accent2>
        <a:srgbClr val="A3A4AC"/>
      </a:accent2>
      <a:accent3>
        <a:srgbClr val="FFCD00"/>
      </a:accent3>
      <a:accent4>
        <a:srgbClr val="C7C8CD"/>
      </a:accent4>
      <a:accent5>
        <a:srgbClr val="DADBDE"/>
      </a:accent5>
      <a:accent6>
        <a:srgbClr val="E4E4E6"/>
      </a:accent6>
      <a:hlink>
        <a:srgbClr val="F7F7F7"/>
      </a:hlink>
      <a:folHlink>
        <a:srgbClr val="F7F7F7"/>
      </a:folHlink>
    </a:clrScheme>
    <a:fontScheme name="Genesis 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nesis_ppt_template_16x9(widescreen)" id="{2FF83451-E1D0-4E3A-8CD8-8B664745ED6C}" vid="{F8A7ED0F-999A-44FE-AA28-37960F83328B}"/>
    </a:ext>
  </a:extLst>
</a:theme>
</file>

<file path=ppt/theme/theme5.xml><?xml version="1.0" encoding="utf-8"?>
<a:theme xmlns:a="http://schemas.openxmlformats.org/drawingml/2006/main" name="2_GENESIS">
  <a:themeElements>
    <a:clrScheme name="Genesis1">
      <a:dk1>
        <a:srgbClr val="464958"/>
      </a:dk1>
      <a:lt1>
        <a:sysClr val="window" lastClr="FFFFFF"/>
      </a:lt1>
      <a:dk2>
        <a:srgbClr val="F58025"/>
      </a:dk2>
      <a:lt2>
        <a:srgbClr val="757783"/>
      </a:lt2>
      <a:accent1>
        <a:srgbClr val="F26526"/>
      </a:accent1>
      <a:accent2>
        <a:srgbClr val="A3A4AC"/>
      </a:accent2>
      <a:accent3>
        <a:srgbClr val="FFCD00"/>
      </a:accent3>
      <a:accent4>
        <a:srgbClr val="C7C8CD"/>
      </a:accent4>
      <a:accent5>
        <a:srgbClr val="DADBDE"/>
      </a:accent5>
      <a:accent6>
        <a:srgbClr val="E4E4E6"/>
      </a:accent6>
      <a:hlink>
        <a:srgbClr val="F7F7F7"/>
      </a:hlink>
      <a:folHlink>
        <a:srgbClr val="F7F7F7"/>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nesis_ppt_template_16x9(widescreen)" id="{2FF83451-E1D0-4E3A-8CD8-8B664745ED6C}" vid="{C6DBCA38-C7E8-445D-86D2-B324D5415DA6}"/>
    </a:ext>
  </a:extLst>
</a:theme>
</file>

<file path=ppt/theme/theme6.xml><?xml version="1.0" encoding="utf-8"?>
<a:theme xmlns:a="http://schemas.openxmlformats.org/drawingml/2006/main" name="4_GENESIS">
  <a:themeElements>
    <a:clrScheme name="Genesis1">
      <a:dk1>
        <a:srgbClr val="464958"/>
      </a:dk1>
      <a:lt1>
        <a:sysClr val="window" lastClr="FFFFFF"/>
      </a:lt1>
      <a:dk2>
        <a:srgbClr val="F58025"/>
      </a:dk2>
      <a:lt2>
        <a:srgbClr val="757783"/>
      </a:lt2>
      <a:accent1>
        <a:srgbClr val="F26526"/>
      </a:accent1>
      <a:accent2>
        <a:srgbClr val="A3A4AC"/>
      </a:accent2>
      <a:accent3>
        <a:srgbClr val="FFCD00"/>
      </a:accent3>
      <a:accent4>
        <a:srgbClr val="C7C8CD"/>
      </a:accent4>
      <a:accent5>
        <a:srgbClr val="DADBDE"/>
      </a:accent5>
      <a:accent6>
        <a:srgbClr val="E4E4E6"/>
      </a:accent6>
      <a:hlink>
        <a:srgbClr val="F7F7F7"/>
      </a:hlink>
      <a:folHlink>
        <a:srgbClr val="F7F7F7"/>
      </a:folHlink>
    </a:clrScheme>
    <a:fontScheme name="Custom 1">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Genesis_ppt_template_16x9(widescreen)" id="{2FF83451-E1D0-4E3A-8CD8-8B664745ED6C}" vid="{01137478-6EA5-4E72-B659-EB0ACC97416A}"/>
    </a:ext>
  </a:extLst>
</a:theme>
</file>

<file path=ppt/theme/theme7.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Facet</Template>
  <TotalTime>3679</TotalTime>
  <Words>1422</Words>
  <Application>Microsoft Office PowerPoint</Application>
  <PresentationFormat>Custom</PresentationFormat>
  <Paragraphs>270</Paragraphs>
  <Slides>19</Slides>
  <Notes>19</Notes>
  <HiddenSlides>0</HiddenSlides>
  <MMClips>0</MMClips>
  <ScaleCrop>false</ScaleCrop>
  <HeadingPairs>
    <vt:vector size="6" baseType="variant">
      <vt:variant>
        <vt:lpstr>Fonts Used</vt:lpstr>
      </vt:variant>
      <vt:variant>
        <vt:i4>18</vt:i4>
      </vt:variant>
      <vt:variant>
        <vt:lpstr>Theme</vt:lpstr>
      </vt:variant>
      <vt:variant>
        <vt:i4>6</vt:i4>
      </vt:variant>
      <vt:variant>
        <vt:lpstr>Slide Titles</vt:lpstr>
      </vt:variant>
      <vt:variant>
        <vt:i4>19</vt:i4>
      </vt:variant>
    </vt:vector>
  </HeadingPairs>
  <TitlesOfParts>
    <vt:vector size="43" baseType="lpstr">
      <vt:lpstr>Arial</vt:lpstr>
      <vt:lpstr>Calibri</vt:lpstr>
      <vt:lpstr>Circular Std Bold</vt:lpstr>
      <vt:lpstr>Consolas</vt:lpstr>
      <vt:lpstr>Courier New</vt:lpstr>
      <vt:lpstr>Montserrat</vt:lpstr>
      <vt:lpstr>Montserrat SemiBold</vt:lpstr>
      <vt:lpstr>Proxima Nova Cond</vt:lpstr>
      <vt:lpstr>Proxima Nova ExCn</vt:lpstr>
      <vt:lpstr>Roboto</vt:lpstr>
      <vt:lpstr>Segoe UI</vt:lpstr>
      <vt:lpstr>Segoe UI Semibold</vt:lpstr>
      <vt:lpstr>Söhne</vt:lpstr>
      <vt:lpstr>Tahoma</vt:lpstr>
      <vt:lpstr>Trebuchet MS</vt:lpstr>
      <vt:lpstr>var(--fontFamilyBase)</vt:lpstr>
      <vt:lpstr>Wingdings</vt:lpstr>
      <vt:lpstr>Wingdings 3</vt:lpstr>
      <vt:lpstr>5_Black Template</vt:lpstr>
      <vt:lpstr>Facet</vt:lpstr>
      <vt:lpstr>General Slide Layouts</vt:lpstr>
      <vt:lpstr>1_GENESIS</vt:lpstr>
      <vt:lpstr>2_GENESIS</vt:lpstr>
      <vt:lpstr>4_GENESIS</vt:lpstr>
      <vt:lpstr>Enterprise Azure Policy as Code (EPAC)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Microsoft Azure - Applications of Azure</dc:title>
  <dc:creator>Luke Murray</dc:creator>
  <cp:keywords>Azure;Migration</cp:keywords>
  <cp:lastModifiedBy>Luke Murray</cp:lastModifiedBy>
  <cp:revision>84</cp:revision>
  <dcterms:created xsi:type="dcterms:W3CDTF">2022-04-26T22:49:53Z</dcterms:created>
  <dcterms:modified xsi:type="dcterms:W3CDTF">2024-03-01T01:31:57Z</dcterms:modified>
</cp:coreProperties>
</file>